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1152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EF1B44-9159-43A5-BCB7-6F102B6AC13B}" type="doc">
      <dgm:prSet loTypeId="urn:microsoft.com/office/officeart/2005/8/layout/hList1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ru-RU"/>
        </a:p>
      </dgm:t>
    </dgm:pt>
    <dgm:pt modelId="{60A84A45-AE65-44A3-9EC5-76C4E974B3B1}">
      <dgm:prSet phldrT="[Текст]"/>
      <dgm:spPr/>
      <dgm:t>
        <a:bodyPr/>
        <a:lstStyle/>
        <a:p>
          <a:r>
            <a:rPr lang="uz-Cyrl-UZ" dirty="0"/>
            <a:t>Роллар</a:t>
          </a:r>
          <a:endParaRPr lang="ru-RU" dirty="0"/>
        </a:p>
      </dgm:t>
    </dgm:pt>
    <dgm:pt modelId="{341498A9-6BC1-4477-BE14-9C5C5D6B5823}" type="parTrans" cxnId="{4C79C3FA-9C9D-4F3D-8FAF-87A613509278}">
      <dgm:prSet/>
      <dgm:spPr/>
      <dgm:t>
        <a:bodyPr/>
        <a:lstStyle/>
        <a:p>
          <a:endParaRPr lang="ru-RU"/>
        </a:p>
      </dgm:t>
    </dgm:pt>
    <dgm:pt modelId="{E5ABF9E3-F0C6-4AF6-A15F-2AD40A6A90C8}" type="sibTrans" cxnId="{4C79C3FA-9C9D-4F3D-8FAF-87A613509278}">
      <dgm:prSet/>
      <dgm:spPr/>
      <dgm:t>
        <a:bodyPr/>
        <a:lstStyle/>
        <a:p>
          <a:endParaRPr lang="ru-RU"/>
        </a:p>
      </dgm:t>
    </dgm:pt>
    <dgm:pt modelId="{9F5B6D58-9F18-4B82-A350-017A9FBEFA31}">
      <dgm:prSet phldrT="[Текст]"/>
      <dgm:spPr/>
      <dgm:t>
        <a:bodyPr/>
        <a:lstStyle/>
        <a:p>
          <a:r>
            <a:rPr lang="uz-Cyrl-UZ" dirty="0"/>
            <a:t>Маҳсулот эгаси</a:t>
          </a:r>
          <a:endParaRPr lang="ru-RU" dirty="0"/>
        </a:p>
      </dgm:t>
    </dgm:pt>
    <dgm:pt modelId="{9F0BA0C6-5F42-4BA9-BCB6-CBAE42F9E9C1}" type="parTrans" cxnId="{DD33B73E-2326-4436-AB9B-74E1A9705665}">
      <dgm:prSet/>
      <dgm:spPr/>
      <dgm:t>
        <a:bodyPr/>
        <a:lstStyle/>
        <a:p>
          <a:endParaRPr lang="ru-RU"/>
        </a:p>
      </dgm:t>
    </dgm:pt>
    <dgm:pt modelId="{1599E44B-98B4-49F1-80E0-37FF29CF6A82}" type="sibTrans" cxnId="{DD33B73E-2326-4436-AB9B-74E1A9705665}">
      <dgm:prSet/>
      <dgm:spPr/>
      <dgm:t>
        <a:bodyPr/>
        <a:lstStyle/>
        <a:p>
          <a:endParaRPr lang="ru-RU"/>
        </a:p>
      </dgm:t>
    </dgm:pt>
    <dgm:pt modelId="{D4A37DD3-11F8-4204-B734-DBC0484D9572}">
      <dgm:prSet phldrT="[Текст]"/>
      <dgm:spPr/>
      <dgm:t>
        <a:bodyPr/>
        <a:lstStyle/>
        <a:p>
          <a:r>
            <a:rPr lang="uz-Cyrl-UZ" dirty="0"/>
            <a:t>Скрам устаси</a:t>
          </a:r>
          <a:endParaRPr lang="ru-RU" dirty="0"/>
        </a:p>
      </dgm:t>
    </dgm:pt>
    <dgm:pt modelId="{437C11C5-EAFF-47E0-9B99-B1B2C96194FD}" type="parTrans" cxnId="{76A80104-E96B-478D-A0BC-B4DC6FE07845}">
      <dgm:prSet/>
      <dgm:spPr/>
      <dgm:t>
        <a:bodyPr/>
        <a:lstStyle/>
        <a:p>
          <a:endParaRPr lang="ru-RU"/>
        </a:p>
      </dgm:t>
    </dgm:pt>
    <dgm:pt modelId="{E884CE7C-D61D-4E54-B251-20AC8536A340}" type="sibTrans" cxnId="{76A80104-E96B-478D-A0BC-B4DC6FE07845}">
      <dgm:prSet/>
      <dgm:spPr/>
      <dgm:t>
        <a:bodyPr/>
        <a:lstStyle/>
        <a:p>
          <a:endParaRPr lang="ru-RU"/>
        </a:p>
      </dgm:t>
    </dgm:pt>
    <dgm:pt modelId="{3373854E-35B6-439F-8E5D-6CA8A7C5883C}">
      <dgm:prSet phldrT="[Текст]"/>
      <dgm:spPr/>
      <dgm:t>
        <a:bodyPr/>
        <a:lstStyle/>
        <a:p>
          <a:r>
            <a:rPr lang="uz-Cyrl-UZ" dirty="0"/>
            <a:t>Артефактлар</a:t>
          </a:r>
          <a:endParaRPr lang="ru-RU" dirty="0"/>
        </a:p>
      </dgm:t>
    </dgm:pt>
    <dgm:pt modelId="{6B8B71A0-0BF8-4DB9-8AAE-23C21E383C0F}" type="parTrans" cxnId="{BAAC77DC-D607-4A1D-B192-7EE4013E5221}">
      <dgm:prSet/>
      <dgm:spPr/>
      <dgm:t>
        <a:bodyPr/>
        <a:lstStyle/>
        <a:p>
          <a:endParaRPr lang="ru-RU"/>
        </a:p>
      </dgm:t>
    </dgm:pt>
    <dgm:pt modelId="{CB6E5CBD-7488-469B-AF27-D725E85CD7F0}" type="sibTrans" cxnId="{BAAC77DC-D607-4A1D-B192-7EE4013E5221}">
      <dgm:prSet/>
      <dgm:spPr/>
      <dgm:t>
        <a:bodyPr/>
        <a:lstStyle/>
        <a:p>
          <a:endParaRPr lang="ru-RU"/>
        </a:p>
      </dgm:t>
    </dgm:pt>
    <dgm:pt modelId="{5730D2E0-2A5E-473C-9407-4C0C96AC7A17}">
      <dgm:prSet phldrT="[Текст]"/>
      <dgm:spPr/>
      <dgm:t>
        <a:bodyPr/>
        <a:lstStyle/>
        <a:p>
          <a:r>
            <a:rPr lang="uz-Cyrl-UZ" dirty="0"/>
            <a:t>Махсулот беклоги</a:t>
          </a:r>
          <a:endParaRPr lang="ru-RU" dirty="0"/>
        </a:p>
      </dgm:t>
    </dgm:pt>
    <dgm:pt modelId="{942B7B7F-E9E7-4EA8-867B-1B17934934CA}" type="parTrans" cxnId="{C3B3BFB6-F46E-411B-994E-A0C0B80678CD}">
      <dgm:prSet/>
      <dgm:spPr/>
      <dgm:t>
        <a:bodyPr/>
        <a:lstStyle/>
        <a:p>
          <a:endParaRPr lang="ru-RU"/>
        </a:p>
      </dgm:t>
    </dgm:pt>
    <dgm:pt modelId="{E8BF9EFE-F488-4DD6-AB92-049AD9587FD8}" type="sibTrans" cxnId="{C3B3BFB6-F46E-411B-994E-A0C0B80678CD}">
      <dgm:prSet/>
      <dgm:spPr/>
      <dgm:t>
        <a:bodyPr/>
        <a:lstStyle/>
        <a:p>
          <a:endParaRPr lang="ru-RU"/>
        </a:p>
      </dgm:t>
    </dgm:pt>
    <dgm:pt modelId="{A765CE4D-8CBB-4665-B50F-A41549FCF198}">
      <dgm:prSet phldrT="[Текст]"/>
      <dgm:spPr/>
      <dgm:t>
        <a:bodyPr/>
        <a:lstStyle/>
        <a:p>
          <a:r>
            <a:rPr lang="uz-Cyrl-UZ" dirty="0"/>
            <a:t>Спринт беклоги</a:t>
          </a:r>
          <a:endParaRPr lang="ru-RU" dirty="0"/>
        </a:p>
      </dgm:t>
    </dgm:pt>
    <dgm:pt modelId="{5ACF390B-16C5-456C-847A-BDD9C3194095}" type="parTrans" cxnId="{D5290792-0072-4730-850D-657FDA37C498}">
      <dgm:prSet/>
      <dgm:spPr/>
      <dgm:t>
        <a:bodyPr/>
        <a:lstStyle/>
        <a:p>
          <a:endParaRPr lang="ru-RU"/>
        </a:p>
      </dgm:t>
    </dgm:pt>
    <dgm:pt modelId="{D8AD9964-9E5B-4558-BAFD-5A88FAAC45DE}" type="sibTrans" cxnId="{D5290792-0072-4730-850D-657FDA37C498}">
      <dgm:prSet/>
      <dgm:spPr/>
      <dgm:t>
        <a:bodyPr/>
        <a:lstStyle/>
        <a:p>
          <a:endParaRPr lang="ru-RU"/>
        </a:p>
      </dgm:t>
    </dgm:pt>
    <dgm:pt modelId="{58BF246D-3516-4F8D-9F57-9AB2C56EF5E6}">
      <dgm:prSet phldrT="[Текст]"/>
      <dgm:spPr/>
      <dgm:t>
        <a:bodyPr/>
        <a:lstStyle/>
        <a:p>
          <a:r>
            <a:rPr lang="uz-Cyrl-UZ" dirty="0"/>
            <a:t>Жараёнлар</a:t>
          </a:r>
          <a:endParaRPr lang="ru-RU" dirty="0"/>
        </a:p>
      </dgm:t>
    </dgm:pt>
    <dgm:pt modelId="{4301DA80-6A36-4FFC-9171-4D02431C5A55}" type="parTrans" cxnId="{F58BBBC0-DA8F-43F0-BC8A-F035FF52ACBF}">
      <dgm:prSet/>
      <dgm:spPr/>
      <dgm:t>
        <a:bodyPr/>
        <a:lstStyle/>
        <a:p>
          <a:endParaRPr lang="ru-RU"/>
        </a:p>
      </dgm:t>
    </dgm:pt>
    <dgm:pt modelId="{483D2BC0-7277-406F-97CF-EAD502161B91}" type="sibTrans" cxnId="{F58BBBC0-DA8F-43F0-BC8A-F035FF52ACBF}">
      <dgm:prSet/>
      <dgm:spPr/>
      <dgm:t>
        <a:bodyPr/>
        <a:lstStyle/>
        <a:p>
          <a:endParaRPr lang="ru-RU"/>
        </a:p>
      </dgm:t>
    </dgm:pt>
    <dgm:pt modelId="{A212F731-9F75-4655-92C2-CBDA08BFC869}">
      <dgm:prSet phldrT="[Текст]"/>
      <dgm:spPr/>
      <dgm:t>
        <a:bodyPr/>
        <a:lstStyle/>
        <a:p>
          <a:r>
            <a:rPr lang="uz-Cyrl-UZ" dirty="0"/>
            <a:t>Қисқа муддатли режалаштириш</a:t>
          </a:r>
          <a:endParaRPr lang="ru-RU" dirty="0"/>
        </a:p>
      </dgm:t>
    </dgm:pt>
    <dgm:pt modelId="{2A127921-CB85-4E2E-8745-A0A0F17D7BED}" type="parTrans" cxnId="{7B94C48A-0D71-4E78-99F1-DD71855E6FA0}">
      <dgm:prSet/>
      <dgm:spPr/>
      <dgm:t>
        <a:bodyPr/>
        <a:lstStyle/>
        <a:p>
          <a:endParaRPr lang="ru-RU"/>
        </a:p>
      </dgm:t>
    </dgm:pt>
    <dgm:pt modelId="{68359F5E-3A43-464F-9746-CB1B191AD6FE}" type="sibTrans" cxnId="{7B94C48A-0D71-4E78-99F1-DD71855E6FA0}">
      <dgm:prSet/>
      <dgm:spPr/>
      <dgm:t>
        <a:bodyPr/>
        <a:lstStyle/>
        <a:p>
          <a:endParaRPr lang="ru-RU"/>
        </a:p>
      </dgm:t>
    </dgm:pt>
    <dgm:pt modelId="{80ECFC86-623F-4573-B499-53ABFCF2712E}">
      <dgm:prSet phldrT="[Текст]"/>
      <dgm:spPr/>
      <dgm:t>
        <a:bodyPr/>
        <a:lstStyle/>
        <a:p>
          <a:r>
            <a:rPr lang="uz-Cyrl-UZ" dirty="0"/>
            <a:t>Қисқа муддат шарҳи</a:t>
          </a:r>
          <a:endParaRPr lang="ru-RU" dirty="0"/>
        </a:p>
      </dgm:t>
    </dgm:pt>
    <dgm:pt modelId="{D884DD36-A625-4E42-BABE-EEC995E6C575}" type="parTrans" cxnId="{0F930BEB-8B82-416B-8F8B-B377AA2744D5}">
      <dgm:prSet/>
      <dgm:spPr/>
      <dgm:t>
        <a:bodyPr/>
        <a:lstStyle/>
        <a:p>
          <a:endParaRPr lang="ru-RU"/>
        </a:p>
      </dgm:t>
    </dgm:pt>
    <dgm:pt modelId="{7A98B45B-DE05-4159-8628-70A5B98E1B94}" type="sibTrans" cxnId="{0F930BEB-8B82-416B-8F8B-B377AA2744D5}">
      <dgm:prSet/>
      <dgm:spPr/>
      <dgm:t>
        <a:bodyPr/>
        <a:lstStyle/>
        <a:p>
          <a:endParaRPr lang="ru-RU"/>
        </a:p>
      </dgm:t>
    </dgm:pt>
    <dgm:pt modelId="{89347916-3882-464C-A6D1-DC644A88A415}">
      <dgm:prSet phldrT="[Текст]"/>
      <dgm:spPr/>
      <dgm:t>
        <a:bodyPr/>
        <a:lstStyle/>
        <a:p>
          <a:r>
            <a:rPr lang="uz-Cyrl-UZ" dirty="0"/>
            <a:t>Жамоа</a:t>
          </a:r>
          <a:endParaRPr lang="ru-RU" dirty="0"/>
        </a:p>
      </dgm:t>
    </dgm:pt>
    <dgm:pt modelId="{AD6682C4-7118-461B-B987-8A1F1A7C17CD}" type="parTrans" cxnId="{22B345AD-C1D0-433A-886A-BDB459E5AA34}">
      <dgm:prSet/>
      <dgm:spPr/>
      <dgm:t>
        <a:bodyPr/>
        <a:lstStyle/>
        <a:p>
          <a:endParaRPr lang="ru-RU"/>
        </a:p>
      </dgm:t>
    </dgm:pt>
    <dgm:pt modelId="{B961A88E-CD94-4677-8D5E-81ABC152530D}" type="sibTrans" cxnId="{22B345AD-C1D0-433A-886A-BDB459E5AA34}">
      <dgm:prSet/>
      <dgm:spPr/>
      <dgm:t>
        <a:bodyPr/>
        <a:lstStyle/>
        <a:p>
          <a:endParaRPr lang="ru-RU"/>
        </a:p>
      </dgm:t>
    </dgm:pt>
    <dgm:pt modelId="{EC65F9D6-4F3C-43A0-BE5E-22E90BBBD58C}">
      <dgm:prSet phldrT="[Текст]"/>
      <dgm:spPr/>
      <dgm:t>
        <a:bodyPr/>
        <a:lstStyle/>
        <a:p>
          <a:r>
            <a:rPr lang="uz-Cyrl-UZ" dirty="0"/>
            <a:t>Маҳсулот инкременти</a:t>
          </a:r>
          <a:endParaRPr lang="ru-RU" dirty="0"/>
        </a:p>
      </dgm:t>
    </dgm:pt>
    <dgm:pt modelId="{9160450F-7F6C-414D-BDC8-000A3526BD7E}" type="parTrans" cxnId="{47CE8BE3-9035-48E1-A164-9EBE4B7BEB08}">
      <dgm:prSet/>
      <dgm:spPr/>
      <dgm:t>
        <a:bodyPr/>
        <a:lstStyle/>
        <a:p>
          <a:endParaRPr lang="ru-RU"/>
        </a:p>
      </dgm:t>
    </dgm:pt>
    <dgm:pt modelId="{E316E5FD-7B21-41C6-B793-02A3B27471B2}" type="sibTrans" cxnId="{47CE8BE3-9035-48E1-A164-9EBE4B7BEB08}">
      <dgm:prSet/>
      <dgm:spPr/>
      <dgm:t>
        <a:bodyPr/>
        <a:lstStyle/>
        <a:p>
          <a:endParaRPr lang="ru-RU"/>
        </a:p>
      </dgm:t>
    </dgm:pt>
    <dgm:pt modelId="{F642E4B9-711E-46B1-8D63-67473C9B7AB3}">
      <dgm:prSet phldrT="[Текст]"/>
      <dgm:spPr/>
      <dgm:t>
        <a:bodyPr/>
        <a:lstStyle/>
        <a:p>
          <a:r>
            <a:rPr lang="uz-Cyrl-UZ" dirty="0"/>
            <a:t>Ўтмишга қаратилган митинг</a:t>
          </a:r>
          <a:endParaRPr lang="ru-RU" dirty="0"/>
        </a:p>
      </dgm:t>
    </dgm:pt>
    <dgm:pt modelId="{AF32ECBE-B983-4572-9A5A-027872F343DD}" type="parTrans" cxnId="{64923A1E-5DA6-4709-95C6-41C6CBC15CFD}">
      <dgm:prSet/>
      <dgm:spPr/>
      <dgm:t>
        <a:bodyPr/>
        <a:lstStyle/>
        <a:p>
          <a:endParaRPr lang="ru-RU"/>
        </a:p>
      </dgm:t>
    </dgm:pt>
    <dgm:pt modelId="{23DD1FBA-6DDF-4F4D-BE59-0E5E15FFDE3E}" type="sibTrans" cxnId="{64923A1E-5DA6-4709-95C6-41C6CBC15CFD}">
      <dgm:prSet/>
      <dgm:spPr/>
      <dgm:t>
        <a:bodyPr/>
        <a:lstStyle/>
        <a:p>
          <a:endParaRPr lang="ru-RU"/>
        </a:p>
      </dgm:t>
    </dgm:pt>
    <dgm:pt modelId="{D45290B2-CE64-4085-B5F1-A5F8A0CC5BFB}">
      <dgm:prSet phldrT="[Текст]"/>
      <dgm:spPr/>
      <dgm:t>
        <a:bodyPr/>
        <a:lstStyle/>
        <a:p>
          <a:r>
            <a:rPr lang="uz-Cyrl-UZ" dirty="0"/>
            <a:t>Скрам митинг</a:t>
          </a:r>
          <a:endParaRPr lang="ru-RU" dirty="0"/>
        </a:p>
      </dgm:t>
    </dgm:pt>
    <dgm:pt modelId="{C9E58691-519C-4031-B98D-AA2158AEA11D}" type="parTrans" cxnId="{8133F70F-7F1F-4BC1-80AE-CD09E7C2F428}">
      <dgm:prSet/>
      <dgm:spPr/>
      <dgm:t>
        <a:bodyPr/>
        <a:lstStyle/>
        <a:p>
          <a:endParaRPr lang="ru-RU"/>
        </a:p>
      </dgm:t>
    </dgm:pt>
    <dgm:pt modelId="{6E9AB321-4B5C-4454-B4FA-B6697E01EE07}" type="sibTrans" cxnId="{8133F70F-7F1F-4BC1-80AE-CD09E7C2F428}">
      <dgm:prSet/>
      <dgm:spPr/>
      <dgm:t>
        <a:bodyPr/>
        <a:lstStyle/>
        <a:p>
          <a:endParaRPr lang="ru-RU"/>
        </a:p>
      </dgm:t>
    </dgm:pt>
    <dgm:pt modelId="{06DE7B4D-0AA1-49FF-8221-87F8914DD19D}">
      <dgm:prSet phldrT="[Текст]"/>
      <dgm:spPr/>
      <dgm:t>
        <a:bodyPr/>
        <a:lstStyle/>
        <a:p>
          <a:r>
            <a:rPr lang="uz-Cyrl-UZ" dirty="0"/>
            <a:t>Қисқа муддатли иш</a:t>
          </a:r>
          <a:endParaRPr lang="ru-RU" dirty="0"/>
        </a:p>
      </dgm:t>
    </dgm:pt>
    <dgm:pt modelId="{4E25709F-D7EE-42FE-8A25-92D87A0D09F5}" type="parTrans" cxnId="{D21B6B03-77B1-4810-9BDC-31AEFB852358}">
      <dgm:prSet/>
      <dgm:spPr/>
      <dgm:t>
        <a:bodyPr/>
        <a:lstStyle/>
        <a:p>
          <a:endParaRPr lang="ru-RU"/>
        </a:p>
      </dgm:t>
    </dgm:pt>
    <dgm:pt modelId="{1BB43FF7-942F-4F8F-8352-4FB494CFD36F}" type="sibTrans" cxnId="{D21B6B03-77B1-4810-9BDC-31AEFB852358}">
      <dgm:prSet/>
      <dgm:spPr/>
      <dgm:t>
        <a:bodyPr/>
        <a:lstStyle/>
        <a:p>
          <a:endParaRPr lang="ru-RU"/>
        </a:p>
      </dgm:t>
    </dgm:pt>
    <dgm:pt modelId="{7481FCF4-1694-4114-967A-DA66C1AC6724}" type="pres">
      <dgm:prSet presAssocID="{E1EF1B44-9159-43A5-BCB7-6F102B6AC13B}" presName="Name0" presStyleCnt="0">
        <dgm:presLayoutVars>
          <dgm:dir/>
          <dgm:animLvl val="lvl"/>
          <dgm:resizeHandles val="exact"/>
        </dgm:presLayoutVars>
      </dgm:prSet>
      <dgm:spPr/>
    </dgm:pt>
    <dgm:pt modelId="{9FE37EB6-3E71-4618-8B45-0217FF50AD52}" type="pres">
      <dgm:prSet presAssocID="{60A84A45-AE65-44A3-9EC5-76C4E974B3B1}" presName="composite" presStyleCnt="0"/>
      <dgm:spPr/>
    </dgm:pt>
    <dgm:pt modelId="{1259B88A-071D-4425-8244-2292D8641777}" type="pres">
      <dgm:prSet presAssocID="{60A84A45-AE65-44A3-9EC5-76C4E974B3B1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39A2EB6E-D9D6-4F19-B3D2-718FB9CC2EBF}" type="pres">
      <dgm:prSet presAssocID="{60A84A45-AE65-44A3-9EC5-76C4E974B3B1}" presName="desTx" presStyleLbl="alignAccFollowNode1" presStyleIdx="0" presStyleCnt="3">
        <dgm:presLayoutVars>
          <dgm:bulletEnabled val="1"/>
        </dgm:presLayoutVars>
      </dgm:prSet>
      <dgm:spPr/>
    </dgm:pt>
    <dgm:pt modelId="{64DC8B8D-26C7-4688-89D0-8E078578DE1F}" type="pres">
      <dgm:prSet presAssocID="{E5ABF9E3-F0C6-4AF6-A15F-2AD40A6A90C8}" presName="space" presStyleCnt="0"/>
      <dgm:spPr/>
    </dgm:pt>
    <dgm:pt modelId="{805354F2-ECDA-4DF0-9784-BFC1C9318767}" type="pres">
      <dgm:prSet presAssocID="{3373854E-35B6-439F-8E5D-6CA8A7C5883C}" presName="composite" presStyleCnt="0"/>
      <dgm:spPr/>
    </dgm:pt>
    <dgm:pt modelId="{D48190AE-D4D8-4BFA-BF40-54569930B795}" type="pres">
      <dgm:prSet presAssocID="{3373854E-35B6-439F-8E5D-6CA8A7C5883C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D7B0283A-5AEF-4072-8FD8-2E446ABBC807}" type="pres">
      <dgm:prSet presAssocID="{3373854E-35B6-439F-8E5D-6CA8A7C5883C}" presName="desTx" presStyleLbl="alignAccFollowNode1" presStyleIdx="1" presStyleCnt="3">
        <dgm:presLayoutVars>
          <dgm:bulletEnabled val="1"/>
        </dgm:presLayoutVars>
      </dgm:prSet>
      <dgm:spPr/>
    </dgm:pt>
    <dgm:pt modelId="{31A90B0D-5E96-4BAE-88F3-59A487B79BE2}" type="pres">
      <dgm:prSet presAssocID="{CB6E5CBD-7488-469B-AF27-D725E85CD7F0}" presName="space" presStyleCnt="0"/>
      <dgm:spPr/>
    </dgm:pt>
    <dgm:pt modelId="{0FEDFE0F-4223-45BB-8855-5A5BDE148C55}" type="pres">
      <dgm:prSet presAssocID="{58BF246D-3516-4F8D-9F57-9AB2C56EF5E6}" presName="composite" presStyleCnt="0"/>
      <dgm:spPr/>
    </dgm:pt>
    <dgm:pt modelId="{DDF35A44-FEE7-410D-8184-8EF3C2BABFDF}" type="pres">
      <dgm:prSet presAssocID="{58BF246D-3516-4F8D-9F57-9AB2C56EF5E6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A4726BCA-C50E-476D-8683-2B948113B5BB}" type="pres">
      <dgm:prSet presAssocID="{58BF246D-3516-4F8D-9F57-9AB2C56EF5E6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4DF590E1-36A0-4A6D-94FF-4FCC3BEA8414}" type="presOf" srcId="{D4A37DD3-11F8-4204-B734-DBC0484D9572}" destId="{39A2EB6E-D9D6-4F19-B3D2-718FB9CC2EBF}" srcOrd="0" destOrd="1" presId="urn:microsoft.com/office/officeart/2005/8/layout/hList1"/>
    <dgm:cxn modelId="{5A4AF1B2-5EDC-47B2-9671-39C1646ACFD2}" type="presOf" srcId="{3373854E-35B6-439F-8E5D-6CA8A7C5883C}" destId="{D48190AE-D4D8-4BFA-BF40-54569930B795}" srcOrd="0" destOrd="0" presId="urn:microsoft.com/office/officeart/2005/8/layout/hList1"/>
    <dgm:cxn modelId="{5897792D-ED26-463E-9D3E-50974C1A59F2}" type="presOf" srcId="{D45290B2-CE64-4085-B5F1-A5F8A0CC5BFB}" destId="{A4726BCA-C50E-476D-8683-2B948113B5BB}" srcOrd="0" destOrd="3" presId="urn:microsoft.com/office/officeart/2005/8/layout/hList1"/>
    <dgm:cxn modelId="{F58BBBC0-DA8F-43F0-BC8A-F035FF52ACBF}" srcId="{E1EF1B44-9159-43A5-BCB7-6F102B6AC13B}" destId="{58BF246D-3516-4F8D-9F57-9AB2C56EF5E6}" srcOrd="2" destOrd="0" parTransId="{4301DA80-6A36-4FFC-9171-4D02431C5A55}" sibTransId="{483D2BC0-7277-406F-97CF-EAD502161B91}"/>
    <dgm:cxn modelId="{22B345AD-C1D0-433A-886A-BDB459E5AA34}" srcId="{60A84A45-AE65-44A3-9EC5-76C4E974B3B1}" destId="{89347916-3882-464C-A6D1-DC644A88A415}" srcOrd="2" destOrd="0" parTransId="{AD6682C4-7118-461B-B987-8A1F1A7C17CD}" sibTransId="{B961A88E-CD94-4677-8D5E-81ABC152530D}"/>
    <dgm:cxn modelId="{D5290792-0072-4730-850D-657FDA37C498}" srcId="{3373854E-35B6-439F-8E5D-6CA8A7C5883C}" destId="{A765CE4D-8CBB-4665-B50F-A41549FCF198}" srcOrd="1" destOrd="0" parTransId="{5ACF390B-16C5-456C-847A-BDD9C3194095}" sibTransId="{D8AD9964-9E5B-4558-BAFD-5A88FAAC45DE}"/>
    <dgm:cxn modelId="{F04509D3-801A-4946-9A28-3A654E1AD417}" type="presOf" srcId="{60A84A45-AE65-44A3-9EC5-76C4E974B3B1}" destId="{1259B88A-071D-4425-8244-2292D8641777}" srcOrd="0" destOrd="0" presId="urn:microsoft.com/office/officeart/2005/8/layout/hList1"/>
    <dgm:cxn modelId="{001B81F9-6306-49BF-A8B5-8A85B9A3FDB3}" type="presOf" srcId="{06DE7B4D-0AA1-49FF-8221-87F8914DD19D}" destId="{A4726BCA-C50E-476D-8683-2B948113B5BB}" srcOrd="0" destOrd="4" presId="urn:microsoft.com/office/officeart/2005/8/layout/hList1"/>
    <dgm:cxn modelId="{93E7E1C8-0E33-4B50-81A0-C9BEBDF51077}" type="presOf" srcId="{EC65F9D6-4F3C-43A0-BE5E-22E90BBBD58C}" destId="{D7B0283A-5AEF-4072-8FD8-2E446ABBC807}" srcOrd="0" destOrd="2" presId="urn:microsoft.com/office/officeart/2005/8/layout/hList1"/>
    <dgm:cxn modelId="{6F3A34DE-CC0C-4806-8B59-8D87417158F1}" type="presOf" srcId="{5730D2E0-2A5E-473C-9407-4C0C96AC7A17}" destId="{D7B0283A-5AEF-4072-8FD8-2E446ABBC807}" srcOrd="0" destOrd="0" presId="urn:microsoft.com/office/officeart/2005/8/layout/hList1"/>
    <dgm:cxn modelId="{D21B6B03-77B1-4810-9BDC-31AEFB852358}" srcId="{58BF246D-3516-4F8D-9F57-9AB2C56EF5E6}" destId="{06DE7B4D-0AA1-49FF-8221-87F8914DD19D}" srcOrd="4" destOrd="0" parTransId="{4E25709F-D7EE-42FE-8A25-92D87A0D09F5}" sibTransId="{1BB43FF7-942F-4F8F-8352-4FB494CFD36F}"/>
    <dgm:cxn modelId="{DD33B73E-2326-4436-AB9B-74E1A9705665}" srcId="{60A84A45-AE65-44A3-9EC5-76C4E974B3B1}" destId="{9F5B6D58-9F18-4B82-A350-017A9FBEFA31}" srcOrd="0" destOrd="0" parTransId="{9F0BA0C6-5F42-4BA9-BCB6-CBAE42F9E9C1}" sibTransId="{1599E44B-98B4-49F1-80E0-37FF29CF6A82}"/>
    <dgm:cxn modelId="{BFCE2C81-FCCC-4801-8495-218D42647416}" type="presOf" srcId="{58BF246D-3516-4F8D-9F57-9AB2C56EF5E6}" destId="{DDF35A44-FEE7-410D-8184-8EF3C2BABFDF}" srcOrd="0" destOrd="0" presId="urn:microsoft.com/office/officeart/2005/8/layout/hList1"/>
    <dgm:cxn modelId="{8133F70F-7F1F-4BC1-80AE-CD09E7C2F428}" srcId="{58BF246D-3516-4F8D-9F57-9AB2C56EF5E6}" destId="{D45290B2-CE64-4085-B5F1-A5F8A0CC5BFB}" srcOrd="3" destOrd="0" parTransId="{C9E58691-519C-4031-B98D-AA2158AEA11D}" sibTransId="{6E9AB321-4B5C-4454-B4FA-B6697E01EE07}"/>
    <dgm:cxn modelId="{059081B3-FF35-48B4-A3E2-4CFABF9F4732}" type="presOf" srcId="{E1EF1B44-9159-43A5-BCB7-6F102B6AC13B}" destId="{7481FCF4-1694-4114-967A-DA66C1AC6724}" srcOrd="0" destOrd="0" presId="urn:microsoft.com/office/officeart/2005/8/layout/hList1"/>
    <dgm:cxn modelId="{48D61B67-0C9E-4E09-8940-B8DBD4F0F2C5}" type="presOf" srcId="{F642E4B9-711E-46B1-8D63-67473C9B7AB3}" destId="{A4726BCA-C50E-476D-8683-2B948113B5BB}" srcOrd="0" destOrd="2" presId="urn:microsoft.com/office/officeart/2005/8/layout/hList1"/>
    <dgm:cxn modelId="{76A80104-E96B-478D-A0BC-B4DC6FE07845}" srcId="{60A84A45-AE65-44A3-9EC5-76C4E974B3B1}" destId="{D4A37DD3-11F8-4204-B734-DBC0484D9572}" srcOrd="1" destOrd="0" parTransId="{437C11C5-EAFF-47E0-9B99-B1B2C96194FD}" sibTransId="{E884CE7C-D61D-4E54-B251-20AC8536A340}"/>
    <dgm:cxn modelId="{C3B3BFB6-F46E-411B-994E-A0C0B80678CD}" srcId="{3373854E-35B6-439F-8E5D-6CA8A7C5883C}" destId="{5730D2E0-2A5E-473C-9407-4C0C96AC7A17}" srcOrd="0" destOrd="0" parTransId="{942B7B7F-E9E7-4EA8-867B-1B17934934CA}" sibTransId="{E8BF9EFE-F488-4DD6-AB92-049AD9587FD8}"/>
    <dgm:cxn modelId="{8203A58E-464B-4CE2-A5DD-246C12E16579}" type="presOf" srcId="{9F5B6D58-9F18-4B82-A350-017A9FBEFA31}" destId="{39A2EB6E-D9D6-4F19-B3D2-718FB9CC2EBF}" srcOrd="0" destOrd="0" presId="urn:microsoft.com/office/officeart/2005/8/layout/hList1"/>
    <dgm:cxn modelId="{47CE8BE3-9035-48E1-A164-9EBE4B7BEB08}" srcId="{3373854E-35B6-439F-8E5D-6CA8A7C5883C}" destId="{EC65F9D6-4F3C-43A0-BE5E-22E90BBBD58C}" srcOrd="2" destOrd="0" parTransId="{9160450F-7F6C-414D-BDC8-000A3526BD7E}" sibTransId="{E316E5FD-7B21-41C6-B793-02A3B27471B2}"/>
    <dgm:cxn modelId="{D6691D5D-33B7-45DF-B7A0-BBD2B2B4B909}" type="presOf" srcId="{A212F731-9F75-4655-92C2-CBDA08BFC869}" destId="{A4726BCA-C50E-476D-8683-2B948113B5BB}" srcOrd="0" destOrd="0" presId="urn:microsoft.com/office/officeart/2005/8/layout/hList1"/>
    <dgm:cxn modelId="{DADBE979-6407-424B-AC24-2731AE0910BA}" type="presOf" srcId="{80ECFC86-623F-4573-B499-53ABFCF2712E}" destId="{A4726BCA-C50E-476D-8683-2B948113B5BB}" srcOrd="0" destOrd="1" presId="urn:microsoft.com/office/officeart/2005/8/layout/hList1"/>
    <dgm:cxn modelId="{0F930BEB-8B82-416B-8F8B-B377AA2744D5}" srcId="{58BF246D-3516-4F8D-9F57-9AB2C56EF5E6}" destId="{80ECFC86-623F-4573-B499-53ABFCF2712E}" srcOrd="1" destOrd="0" parTransId="{D884DD36-A625-4E42-BABE-EEC995E6C575}" sibTransId="{7A98B45B-DE05-4159-8628-70A5B98E1B94}"/>
    <dgm:cxn modelId="{F305C1EF-915F-4EBD-91A2-5F421FD58EBE}" type="presOf" srcId="{89347916-3882-464C-A6D1-DC644A88A415}" destId="{39A2EB6E-D9D6-4F19-B3D2-718FB9CC2EBF}" srcOrd="0" destOrd="2" presId="urn:microsoft.com/office/officeart/2005/8/layout/hList1"/>
    <dgm:cxn modelId="{4C79C3FA-9C9D-4F3D-8FAF-87A613509278}" srcId="{E1EF1B44-9159-43A5-BCB7-6F102B6AC13B}" destId="{60A84A45-AE65-44A3-9EC5-76C4E974B3B1}" srcOrd="0" destOrd="0" parTransId="{341498A9-6BC1-4477-BE14-9C5C5D6B5823}" sibTransId="{E5ABF9E3-F0C6-4AF6-A15F-2AD40A6A90C8}"/>
    <dgm:cxn modelId="{FB721988-4E42-4A60-8EED-A06982D61E0D}" type="presOf" srcId="{A765CE4D-8CBB-4665-B50F-A41549FCF198}" destId="{D7B0283A-5AEF-4072-8FD8-2E446ABBC807}" srcOrd="0" destOrd="1" presId="urn:microsoft.com/office/officeart/2005/8/layout/hList1"/>
    <dgm:cxn modelId="{7B94C48A-0D71-4E78-99F1-DD71855E6FA0}" srcId="{58BF246D-3516-4F8D-9F57-9AB2C56EF5E6}" destId="{A212F731-9F75-4655-92C2-CBDA08BFC869}" srcOrd="0" destOrd="0" parTransId="{2A127921-CB85-4E2E-8745-A0A0F17D7BED}" sibTransId="{68359F5E-3A43-464F-9746-CB1B191AD6FE}"/>
    <dgm:cxn modelId="{BAAC77DC-D607-4A1D-B192-7EE4013E5221}" srcId="{E1EF1B44-9159-43A5-BCB7-6F102B6AC13B}" destId="{3373854E-35B6-439F-8E5D-6CA8A7C5883C}" srcOrd="1" destOrd="0" parTransId="{6B8B71A0-0BF8-4DB9-8AAE-23C21E383C0F}" sibTransId="{CB6E5CBD-7488-469B-AF27-D725E85CD7F0}"/>
    <dgm:cxn modelId="{64923A1E-5DA6-4709-95C6-41C6CBC15CFD}" srcId="{58BF246D-3516-4F8D-9F57-9AB2C56EF5E6}" destId="{F642E4B9-711E-46B1-8D63-67473C9B7AB3}" srcOrd="2" destOrd="0" parTransId="{AF32ECBE-B983-4572-9A5A-027872F343DD}" sibTransId="{23DD1FBA-6DDF-4F4D-BE59-0E5E15FFDE3E}"/>
    <dgm:cxn modelId="{3930F294-96F6-4CEC-B093-5A6886824918}" type="presParOf" srcId="{7481FCF4-1694-4114-967A-DA66C1AC6724}" destId="{9FE37EB6-3E71-4618-8B45-0217FF50AD52}" srcOrd="0" destOrd="0" presId="urn:microsoft.com/office/officeart/2005/8/layout/hList1"/>
    <dgm:cxn modelId="{A35705DD-48D2-4E75-A6BB-1D7CEBF08679}" type="presParOf" srcId="{9FE37EB6-3E71-4618-8B45-0217FF50AD52}" destId="{1259B88A-071D-4425-8244-2292D8641777}" srcOrd="0" destOrd="0" presId="urn:microsoft.com/office/officeart/2005/8/layout/hList1"/>
    <dgm:cxn modelId="{3BC29D1C-38F8-437C-BC26-4B0F07954E17}" type="presParOf" srcId="{9FE37EB6-3E71-4618-8B45-0217FF50AD52}" destId="{39A2EB6E-D9D6-4F19-B3D2-718FB9CC2EBF}" srcOrd="1" destOrd="0" presId="urn:microsoft.com/office/officeart/2005/8/layout/hList1"/>
    <dgm:cxn modelId="{B32FBD1E-D2A8-4D5C-A904-B577E500D9F9}" type="presParOf" srcId="{7481FCF4-1694-4114-967A-DA66C1AC6724}" destId="{64DC8B8D-26C7-4688-89D0-8E078578DE1F}" srcOrd="1" destOrd="0" presId="urn:microsoft.com/office/officeart/2005/8/layout/hList1"/>
    <dgm:cxn modelId="{51F1C1AC-978B-4038-9EAD-8BCF1E91EF9E}" type="presParOf" srcId="{7481FCF4-1694-4114-967A-DA66C1AC6724}" destId="{805354F2-ECDA-4DF0-9784-BFC1C9318767}" srcOrd="2" destOrd="0" presId="urn:microsoft.com/office/officeart/2005/8/layout/hList1"/>
    <dgm:cxn modelId="{8BB5DDAD-FCC1-4952-9B5F-A9CE9C4CE731}" type="presParOf" srcId="{805354F2-ECDA-4DF0-9784-BFC1C9318767}" destId="{D48190AE-D4D8-4BFA-BF40-54569930B795}" srcOrd="0" destOrd="0" presId="urn:microsoft.com/office/officeart/2005/8/layout/hList1"/>
    <dgm:cxn modelId="{21C5D9FE-7CB8-4FE9-9908-1A24BC7CEF8E}" type="presParOf" srcId="{805354F2-ECDA-4DF0-9784-BFC1C9318767}" destId="{D7B0283A-5AEF-4072-8FD8-2E446ABBC807}" srcOrd="1" destOrd="0" presId="urn:microsoft.com/office/officeart/2005/8/layout/hList1"/>
    <dgm:cxn modelId="{5979A000-5019-4634-A019-51C6CC9EAAC6}" type="presParOf" srcId="{7481FCF4-1694-4114-967A-DA66C1AC6724}" destId="{31A90B0D-5E96-4BAE-88F3-59A487B79BE2}" srcOrd="3" destOrd="0" presId="urn:microsoft.com/office/officeart/2005/8/layout/hList1"/>
    <dgm:cxn modelId="{8AFB75BC-9305-457B-BB65-65FD9B158D05}" type="presParOf" srcId="{7481FCF4-1694-4114-967A-DA66C1AC6724}" destId="{0FEDFE0F-4223-45BB-8855-5A5BDE148C55}" srcOrd="4" destOrd="0" presId="urn:microsoft.com/office/officeart/2005/8/layout/hList1"/>
    <dgm:cxn modelId="{865DAB6F-A9AD-41EA-858A-7674E7E74E23}" type="presParOf" srcId="{0FEDFE0F-4223-45BB-8855-5A5BDE148C55}" destId="{DDF35A44-FEE7-410D-8184-8EF3C2BABFDF}" srcOrd="0" destOrd="0" presId="urn:microsoft.com/office/officeart/2005/8/layout/hList1"/>
    <dgm:cxn modelId="{92DC1AA5-0CDC-48DA-9897-47494EED2801}" type="presParOf" srcId="{0FEDFE0F-4223-45BB-8855-5A5BDE148C55}" destId="{A4726BCA-C50E-476D-8683-2B948113B5B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59B88A-071D-4425-8244-2292D8641777}">
      <dsp:nvSpPr>
        <dsp:cNvPr id="0" name=""/>
        <dsp:cNvSpPr/>
      </dsp:nvSpPr>
      <dsp:spPr>
        <a:xfrm>
          <a:off x="2513" y="228971"/>
          <a:ext cx="2450872" cy="5760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z-Cyrl-UZ" sz="2000" kern="1200" dirty="0"/>
            <a:t>Роллар</a:t>
          </a:r>
          <a:endParaRPr lang="ru-RU" sz="2000" kern="1200" dirty="0"/>
        </a:p>
      </dsp:txBody>
      <dsp:txXfrm>
        <a:off x="2513" y="228971"/>
        <a:ext cx="2450872" cy="576000"/>
      </dsp:txXfrm>
    </dsp:sp>
    <dsp:sp modelId="{39A2EB6E-D9D6-4F19-B3D2-718FB9CC2EBF}">
      <dsp:nvSpPr>
        <dsp:cNvPr id="0" name=""/>
        <dsp:cNvSpPr/>
      </dsp:nvSpPr>
      <dsp:spPr>
        <a:xfrm>
          <a:off x="2513" y="804971"/>
          <a:ext cx="2450872" cy="3580938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z-Cyrl-UZ" sz="2000" kern="1200" dirty="0"/>
            <a:t>Маҳсулот эгаси</a:t>
          </a:r>
          <a:endParaRPr lang="ru-RU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z-Cyrl-UZ" sz="2000" kern="1200" dirty="0"/>
            <a:t>Скрам устаси</a:t>
          </a:r>
          <a:endParaRPr lang="ru-RU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z-Cyrl-UZ" sz="2000" kern="1200" dirty="0"/>
            <a:t>Жамоа</a:t>
          </a:r>
          <a:endParaRPr lang="ru-RU" sz="2000" kern="1200" dirty="0"/>
        </a:p>
      </dsp:txBody>
      <dsp:txXfrm>
        <a:off x="2513" y="804971"/>
        <a:ext cx="2450872" cy="3580938"/>
      </dsp:txXfrm>
    </dsp:sp>
    <dsp:sp modelId="{D48190AE-D4D8-4BFA-BF40-54569930B795}">
      <dsp:nvSpPr>
        <dsp:cNvPr id="0" name=""/>
        <dsp:cNvSpPr/>
      </dsp:nvSpPr>
      <dsp:spPr>
        <a:xfrm>
          <a:off x="2796508" y="228971"/>
          <a:ext cx="2450872" cy="5760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z-Cyrl-UZ" sz="2000" kern="1200" dirty="0"/>
            <a:t>Артефактлар</a:t>
          </a:r>
          <a:endParaRPr lang="ru-RU" sz="2000" kern="1200" dirty="0"/>
        </a:p>
      </dsp:txBody>
      <dsp:txXfrm>
        <a:off x="2796508" y="228971"/>
        <a:ext cx="2450872" cy="576000"/>
      </dsp:txXfrm>
    </dsp:sp>
    <dsp:sp modelId="{D7B0283A-5AEF-4072-8FD8-2E446ABBC807}">
      <dsp:nvSpPr>
        <dsp:cNvPr id="0" name=""/>
        <dsp:cNvSpPr/>
      </dsp:nvSpPr>
      <dsp:spPr>
        <a:xfrm>
          <a:off x="2796508" y="804971"/>
          <a:ext cx="2450872" cy="3580938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z-Cyrl-UZ" sz="2000" kern="1200" dirty="0"/>
            <a:t>Махсулот беклоги</a:t>
          </a:r>
          <a:endParaRPr lang="ru-RU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z-Cyrl-UZ" sz="2000" kern="1200" dirty="0"/>
            <a:t>Спринт беклоги</a:t>
          </a:r>
          <a:endParaRPr lang="ru-RU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z-Cyrl-UZ" sz="2000" kern="1200" dirty="0"/>
            <a:t>Маҳсулот инкременти</a:t>
          </a:r>
          <a:endParaRPr lang="ru-RU" sz="2000" kern="1200" dirty="0"/>
        </a:p>
      </dsp:txBody>
      <dsp:txXfrm>
        <a:off x="2796508" y="804971"/>
        <a:ext cx="2450872" cy="3580938"/>
      </dsp:txXfrm>
    </dsp:sp>
    <dsp:sp modelId="{DDF35A44-FEE7-410D-8184-8EF3C2BABFDF}">
      <dsp:nvSpPr>
        <dsp:cNvPr id="0" name=""/>
        <dsp:cNvSpPr/>
      </dsp:nvSpPr>
      <dsp:spPr>
        <a:xfrm>
          <a:off x="5590503" y="228971"/>
          <a:ext cx="2450872" cy="57600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z-Cyrl-UZ" sz="2000" kern="1200" dirty="0"/>
            <a:t>Жараёнлар</a:t>
          </a:r>
          <a:endParaRPr lang="ru-RU" sz="2000" kern="1200" dirty="0"/>
        </a:p>
      </dsp:txBody>
      <dsp:txXfrm>
        <a:off x="5590503" y="228971"/>
        <a:ext cx="2450872" cy="576000"/>
      </dsp:txXfrm>
    </dsp:sp>
    <dsp:sp modelId="{A4726BCA-C50E-476D-8683-2B948113B5BB}">
      <dsp:nvSpPr>
        <dsp:cNvPr id="0" name=""/>
        <dsp:cNvSpPr/>
      </dsp:nvSpPr>
      <dsp:spPr>
        <a:xfrm>
          <a:off x="5590503" y="804971"/>
          <a:ext cx="2450872" cy="3580938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z-Cyrl-UZ" sz="2000" kern="1200" dirty="0"/>
            <a:t>Қисқа муддатли режалаштириш</a:t>
          </a:r>
          <a:endParaRPr lang="ru-RU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z-Cyrl-UZ" sz="2000" kern="1200" dirty="0"/>
            <a:t>Қисқа муддат шарҳи</a:t>
          </a:r>
          <a:endParaRPr lang="ru-RU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z-Cyrl-UZ" sz="2000" kern="1200" dirty="0"/>
            <a:t>Ўтмишга қаратилган митинг</a:t>
          </a:r>
          <a:endParaRPr lang="ru-RU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z-Cyrl-UZ" sz="2000" kern="1200" dirty="0"/>
            <a:t>Скрам митинг</a:t>
          </a:r>
          <a:endParaRPr lang="ru-RU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z-Cyrl-UZ" sz="2000" kern="1200" dirty="0"/>
            <a:t>Қисқа муддатли иш</a:t>
          </a:r>
          <a:endParaRPr lang="ru-RU" sz="2000" kern="1200" dirty="0"/>
        </a:p>
      </dsp:txBody>
      <dsp:txXfrm>
        <a:off x="5590503" y="804971"/>
        <a:ext cx="2450872" cy="35809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ru-RU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Прямоугольник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Прямоугольник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Прямая соединительная линия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Прямая соединительная линия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Прямая соединительная линия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Прямоугольник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Овал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Овал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Овал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Овал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Овал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8" name="Содержимое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ru-RU"/>
          </a:p>
        </p:txBody>
      </p:sp>
      <p:sp>
        <p:nvSpPr>
          <p:cNvPr id="9" name="Прямоугольник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Прямая соединительная линия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Прямая соединительная линия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Овал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Овал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Овал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Овал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Овал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Прямая соединительная линия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Содержимое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1" name="Содержимое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Содержимое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3" name="Содержимое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Овал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Содержимое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21" name="Дата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3" name="Нижний колонтитул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Овал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ru-RU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ая соединительная линия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Прямая соединительная линия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Прямая соединительная линия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Дата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1" name="Нижний колонтитул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/>
              <a:t>Образец текста</a:t>
            </a:r>
          </a:p>
          <a:p>
            <a:pPr lvl="1" eaLnBrk="1" latinLnBrk="0" hangingPunct="1"/>
            <a:r>
              <a:rPr kumimoji="0" lang="ru-RU"/>
              <a:t>Второй уровень</a:t>
            </a:r>
          </a:p>
          <a:p>
            <a:pPr lvl="2" eaLnBrk="1" latinLnBrk="0" hangingPunct="1"/>
            <a:r>
              <a:rPr kumimoji="0" lang="ru-RU"/>
              <a:t>Третий уровень</a:t>
            </a:r>
          </a:p>
          <a:p>
            <a:pPr lvl="3" eaLnBrk="1" latinLnBrk="0" hangingPunct="1"/>
            <a:r>
              <a:rPr kumimoji="0" lang="ru-RU"/>
              <a:t>Четвертый уровень</a:t>
            </a:r>
          </a:p>
          <a:p>
            <a:pPr lvl="4" eaLnBrk="1" latinLnBrk="0" hangingPunct="1"/>
            <a:r>
              <a:rPr kumimoji="0" lang="ru-RU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CC143475-B259-436A-A915-C0E7C72C73AA}" type="datetimeFigureOut">
              <a:rPr lang="ru-RU" smtClean="0"/>
              <a:pPr/>
              <a:t>26.02.2016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Овал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61413B02-CCBE-41F9-921A-99712D6883BB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zmicer@jazzteam.org" TargetMode="External"/><Relationship Id="rId2" Type="http://schemas.openxmlformats.org/officeDocument/2006/relationships/hyperlink" Target="mailto:lavrienya.anastasiya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786050" y="928670"/>
            <a:ext cx="5857916" cy="2714643"/>
          </a:xfrm>
        </p:spPr>
        <p:txBody>
          <a:bodyPr>
            <a:normAutofit/>
          </a:bodyPr>
          <a:lstStyle/>
          <a:p>
            <a:r>
              <a:rPr lang="uz-Cyrl-UZ" dirty="0"/>
              <a:t>Дастурий таъминот яратишда </a:t>
            </a:r>
            <a:r>
              <a:rPr lang="ru-RU" dirty="0" err="1"/>
              <a:t>Agile</a:t>
            </a:r>
            <a:r>
              <a:rPr lang="ru-RU" dirty="0"/>
              <a:t>/</a:t>
            </a:r>
            <a:r>
              <a:rPr lang="ru-RU" dirty="0" err="1"/>
              <a:t>Scrum</a:t>
            </a:r>
            <a:r>
              <a:rPr lang="ru-RU" dirty="0"/>
              <a:t> </a:t>
            </a:r>
            <a:r>
              <a:rPr lang="ru-RU"/>
              <a:t>услублари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29520" y="6143644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Жамоа</a:t>
            </a:r>
            <a:r>
              <a:rPr lang="ru-RU" dirty="0"/>
              <a:t> </a:t>
            </a:r>
            <a:r>
              <a:rPr lang="ru-RU" dirty="0" err="1"/>
              <a:t>учун</a:t>
            </a:r>
            <a:r>
              <a:rPr lang="ru-RU" dirty="0"/>
              <a:t> </a:t>
            </a:r>
            <a:r>
              <a:rPr lang="en-US" dirty="0"/>
              <a:t>Agile</a:t>
            </a:r>
            <a:r>
              <a:rPr lang="uz-Cyrl-UZ" dirty="0"/>
              <a:t> нима учун керак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Инженерли</a:t>
            </a:r>
            <a:r>
              <a:rPr lang="ru-RU" dirty="0"/>
              <a:t> </a:t>
            </a:r>
            <a:r>
              <a:rPr lang="ru-RU" dirty="0" err="1"/>
              <a:t>амалиётга</a:t>
            </a:r>
            <a:r>
              <a:rPr lang="ru-RU" dirty="0"/>
              <a:t> «</a:t>
            </a:r>
            <a:r>
              <a:rPr lang="ru-RU" dirty="0" err="1"/>
              <a:t>Қонуний</a:t>
            </a:r>
            <a:r>
              <a:rPr lang="ru-RU" dirty="0"/>
              <a:t>» адаптация;</a:t>
            </a:r>
          </a:p>
          <a:p>
            <a:r>
              <a:rPr lang="ru-RU" dirty="0" err="1"/>
              <a:t>Буюртмачи</a:t>
            </a:r>
            <a:r>
              <a:rPr lang="ru-RU" dirty="0"/>
              <a:t> </a:t>
            </a:r>
            <a:r>
              <a:rPr lang="ru-RU" dirty="0" err="1"/>
              <a:t>билан</a:t>
            </a:r>
            <a:r>
              <a:rPr lang="ru-RU" dirty="0"/>
              <a:t> </a:t>
            </a:r>
            <a:r>
              <a:rPr lang="ru-RU" dirty="0" err="1"/>
              <a:t>доимий</a:t>
            </a:r>
            <a:r>
              <a:rPr lang="ru-RU" dirty="0"/>
              <a:t> </a:t>
            </a:r>
            <a:r>
              <a:rPr lang="ru-RU" dirty="0" err="1"/>
              <a:t>мулоқатлашиш</a:t>
            </a:r>
            <a:r>
              <a:rPr lang="ru-RU" dirty="0"/>
              <a:t> </a:t>
            </a:r>
            <a:r>
              <a:rPr lang="ru-RU" dirty="0" err="1"/>
              <a:t>энг</a:t>
            </a:r>
            <a:r>
              <a:rPr lang="ru-RU" dirty="0"/>
              <a:t> </a:t>
            </a:r>
            <a:r>
              <a:rPr lang="ru-RU" dirty="0" err="1"/>
              <a:t>яхши</a:t>
            </a:r>
            <a:r>
              <a:rPr lang="ru-RU" dirty="0"/>
              <a:t> </a:t>
            </a:r>
            <a:r>
              <a:rPr lang="ru-RU" dirty="0" err="1"/>
              <a:t>боғланиш</a:t>
            </a:r>
            <a:r>
              <a:rPr lang="ru-RU" dirty="0"/>
              <a:t>;</a:t>
            </a:r>
          </a:p>
          <a:p>
            <a:r>
              <a:rPr lang="ru-RU" dirty="0" err="1"/>
              <a:t>Бошқарувчанлик</a:t>
            </a:r>
            <a:r>
              <a:rPr lang="ru-RU" dirty="0"/>
              <a:t> </a:t>
            </a:r>
            <a:r>
              <a:rPr lang="ru-RU" dirty="0" err="1"/>
              <a:t>ролини</a:t>
            </a:r>
            <a:r>
              <a:rPr lang="ru-RU" dirty="0"/>
              <a:t> </a:t>
            </a:r>
            <a:r>
              <a:rPr lang="ru-RU" dirty="0" err="1"/>
              <a:t>камайтириш</a:t>
            </a:r>
            <a:r>
              <a:rPr lang="ru-RU" dirty="0"/>
              <a:t>;</a:t>
            </a:r>
          </a:p>
          <a:p>
            <a:r>
              <a:rPr lang="ru-RU" dirty="0"/>
              <a:t>Техник </a:t>
            </a:r>
            <a:r>
              <a:rPr lang="ru-RU" dirty="0" err="1"/>
              <a:t>амалга</a:t>
            </a:r>
            <a:r>
              <a:rPr lang="ru-RU" dirty="0"/>
              <a:t> </a:t>
            </a:r>
            <a:r>
              <a:rPr lang="ru-RU" dirty="0" err="1"/>
              <a:t>оширишга</a:t>
            </a:r>
            <a:r>
              <a:rPr lang="ru-RU" dirty="0"/>
              <a:t> </a:t>
            </a:r>
            <a:r>
              <a:rPr lang="ru-RU" dirty="0" err="1"/>
              <a:t>алоҳида</a:t>
            </a:r>
            <a:r>
              <a:rPr lang="ru-RU" dirty="0"/>
              <a:t> </a:t>
            </a:r>
            <a:r>
              <a:rPr lang="ru-RU" dirty="0" err="1"/>
              <a:t>эътибор</a:t>
            </a:r>
            <a:r>
              <a:rPr lang="ru-RU" dirty="0"/>
              <a:t> </a:t>
            </a:r>
            <a:r>
              <a:rPr lang="ru-RU" dirty="0" err="1"/>
              <a:t>ошиши</a:t>
            </a:r>
            <a:r>
              <a:rPr lang="ru-RU" dirty="0"/>
              <a:t>;</a:t>
            </a:r>
          </a:p>
          <a:p>
            <a:r>
              <a:rPr lang="ru-RU" dirty="0" err="1"/>
              <a:t>Доимий</a:t>
            </a:r>
            <a:r>
              <a:rPr lang="ru-RU" dirty="0"/>
              <a:t> </a:t>
            </a:r>
            <a:r>
              <a:rPr lang="ru-RU" dirty="0" err="1"/>
              <a:t>тескари</a:t>
            </a:r>
            <a:r>
              <a:rPr lang="ru-RU" dirty="0"/>
              <a:t> </a:t>
            </a:r>
            <a:r>
              <a:rPr lang="ru-RU" dirty="0" err="1"/>
              <a:t>алоқа</a:t>
            </a:r>
            <a:r>
              <a:rPr lang="ru-RU" dirty="0"/>
              <a:t> </a:t>
            </a:r>
            <a:r>
              <a:rPr lang="ru-RU" dirty="0" err="1"/>
              <a:t>мавжудлиги</a:t>
            </a:r>
            <a:r>
              <a:rPr lang="ru-RU" dirty="0"/>
              <a:t>;</a:t>
            </a:r>
          </a:p>
          <a:p>
            <a:r>
              <a:rPr lang="ru-RU" dirty="0" err="1"/>
              <a:t>Умумий</a:t>
            </a:r>
            <a:r>
              <a:rPr lang="ru-RU" dirty="0"/>
              <a:t> </a:t>
            </a:r>
            <a:r>
              <a:rPr lang="ru-RU" dirty="0" err="1"/>
              <a:t>ғояга</a:t>
            </a:r>
            <a:r>
              <a:rPr lang="ru-RU" dirty="0"/>
              <a:t> </a:t>
            </a:r>
            <a:r>
              <a:rPr lang="ru-RU" dirty="0" err="1"/>
              <a:t>риоя</a:t>
            </a:r>
            <a:r>
              <a:rPr lang="ru-RU" dirty="0"/>
              <a:t> </a:t>
            </a:r>
            <a:r>
              <a:rPr lang="ru-RU" dirty="0" err="1"/>
              <a:t>этиш</a:t>
            </a:r>
            <a:r>
              <a:rPr lang="ru-RU" dirty="0"/>
              <a:t>;</a:t>
            </a:r>
          </a:p>
          <a:p>
            <a:r>
              <a:rPr lang="ru-RU" dirty="0" err="1"/>
              <a:t>Жасорат</a:t>
            </a:r>
            <a:r>
              <a:rPr lang="ru-RU" dirty="0"/>
              <a:t> </a:t>
            </a:r>
            <a:r>
              <a:rPr lang="ru-RU" dirty="0" err="1"/>
              <a:t>ва</a:t>
            </a:r>
            <a:r>
              <a:rPr lang="ru-RU" dirty="0"/>
              <a:t> </a:t>
            </a:r>
            <a:r>
              <a:rPr lang="ru-RU" dirty="0" err="1"/>
              <a:t>шаффоф</a:t>
            </a:r>
            <a:r>
              <a:rPr lang="ru-RU" dirty="0"/>
              <a:t> </a:t>
            </a:r>
            <a:r>
              <a:rPr lang="ru-RU" dirty="0" err="1"/>
              <a:t>жараён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844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28596" y="1357298"/>
            <a:ext cx="8229600" cy="4525963"/>
          </a:xfrm>
        </p:spPr>
        <p:txBody>
          <a:bodyPr>
            <a:normAutofit/>
          </a:bodyPr>
          <a:lstStyle/>
          <a:p>
            <a:r>
              <a:rPr lang="ru-RU" sz="2800" dirty="0" err="1"/>
              <a:t>Бу</a:t>
            </a:r>
            <a:r>
              <a:rPr lang="ru-RU" sz="2800" dirty="0"/>
              <a:t> </a:t>
            </a:r>
            <a:r>
              <a:rPr lang="en-US" sz="2800" dirty="0"/>
              <a:t>Agile</a:t>
            </a:r>
            <a:r>
              <a:rPr lang="uz-Cyrl-UZ" sz="2800" dirty="0"/>
              <a:t> оиласидан бўлган услуб</a:t>
            </a:r>
            <a:endParaRPr lang="en-US" sz="2800" dirty="0"/>
          </a:p>
          <a:p>
            <a:r>
              <a:rPr lang="ru-RU" sz="2800" dirty="0" err="1"/>
              <a:t>Лойиҳани кичик</a:t>
            </a:r>
            <a:r>
              <a:rPr lang="ru-RU" sz="2800" dirty="0"/>
              <a:t> </a:t>
            </a:r>
            <a:r>
              <a:rPr lang="ru-RU" sz="2800" dirty="0" err="1"/>
              <a:t>давомийлиги</a:t>
            </a:r>
            <a:r>
              <a:rPr lang="ru-RU" sz="2800" dirty="0"/>
              <a:t> 1 </a:t>
            </a:r>
            <a:r>
              <a:rPr lang="ru-RU" sz="2800" dirty="0" err="1"/>
              <a:t>ҳафтадан </a:t>
            </a:r>
            <a:r>
              <a:rPr lang="ru-RU" sz="2800" dirty="0"/>
              <a:t>то 1 </a:t>
            </a:r>
            <a:r>
              <a:rPr lang="ru-RU" sz="2800" dirty="0" err="1"/>
              <a:t>ойгача</a:t>
            </a:r>
            <a:r>
              <a:rPr lang="ru-RU" sz="2800" dirty="0"/>
              <a:t> </a:t>
            </a:r>
            <a:r>
              <a:rPr lang="ru-RU" sz="2800" dirty="0" err="1"/>
              <a:t>бўлган</a:t>
            </a:r>
            <a:r>
              <a:rPr lang="ru-RU" sz="2800" dirty="0"/>
              <a:t> </a:t>
            </a:r>
            <a:r>
              <a:rPr lang="ru-RU" sz="2800" dirty="0" err="1"/>
              <a:t>спринтларга</a:t>
            </a:r>
            <a:r>
              <a:rPr lang="ru-RU" sz="2800" dirty="0"/>
              <a:t> (</a:t>
            </a:r>
            <a:r>
              <a:rPr lang="ru-RU" sz="2800" dirty="0" err="1"/>
              <a:t>итерацияларга</a:t>
            </a:r>
            <a:r>
              <a:rPr lang="ru-RU" sz="2800" dirty="0"/>
              <a:t>) </a:t>
            </a:r>
            <a:r>
              <a:rPr lang="ru-RU" sz="2800" dirty="0" err="1"/>
              <a:t>бўлаклашга</a:t>
            </a:r>
            <a:r>
              <a:rPr lang="ru-RU" sz="2800" dirty="0"/>
              <a:t> </a:t>
            </a:r>
            <a:r>
              <a:rPr lang="ru-RU" sz="2800" dirty="0" err="1"/>
              <a:t>асосланади</a:t>
            </a:r>
            <a:endParaRPr lang="ru-RU" sz="2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0100" y="3286124"/>
            <a:ext cx="6877050" cy="31432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z-Cyrl-UZ" dirty="0"/>
              <a:t>Классик </a:t>
            </a:r>
            <a:r>
              <a:rPr lang="en-US" dirty="0"/>
              <a:t>Scrum </a:t>
            </a:r>
            <a:r>
              <a:rPr lang="uz-Cyrl-UZ" dirty="0"/>
              <a:t>қуйидаги ташкил этувчиларга эга:</a:t>
            </a:r>
            <a:r>
              <a:rPr lang="en-US" dirty="0"/>
              <a:t> </a:t>
            </a:r>
            <a:endParaRPr lang="ru-RU" dirty="0"/>
          </a:p>
        </p:txBody>
      </p:sp>
      <p:graphicFrame>
        <p:nvGraphicFramePr>
          <p:cNvPr id="6" name="Содержимое 5"/>
          <p:cNvGraphicFramePr>
            <a:graphicFrameLocks noGrp="1"/>
          </p:cNvGraphicFramePr>
          <p:nvPr>
            <p:ph sz="quarter" idx="1"/>
          </p:nvPr>
        </p:nvGraphicFramePr>
        <p:xfrm>
          <a:off x="457200" y="1600200"/>
          <a:ext cx="8043890" cy="46148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72452" cy="939784"/>
          </a:xfrm>
        </p:spPr>
        <p:txBody>
          <a:bodyPr/>
          <a:lstStyle/>
          <a:p>
            <a:pPr algn="l"/>
            <a:r>
              <a:rPr lang="ru-RU" dirty="0" err="1"/>
              <a:t>Роллар</a:t>
            </a:r>
            <a:r>
              <a:rPr lang="ru-RU" dirty="0"/>
              <a:t>: 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500034" y="1214422"/>
            <a:ext cx="8229600" cy="408678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ru-RU" dirty="0"/>
              <a:t>	</a:t>
            </a:r>
            <a:r>
              <a:rPr lang="en-US" dirty="0"/>
              <a:t> Scrum</a:t>
            </a:r>
            <a:r>
              <a:rPr lang="uz-Cyrl-UZ" dirty="0"/>
              <a:t> да учта асосий ролларни ажратиш қабул қилинган</a:t>
            </a:r>
            <a:r>
              <a:rPr lang="ru-RU" dirty="0"/>
              <a:t>: </a:t>
            </a:r>
            <a:r>
              <a:rPr lang="ru-RU" dirty="0" err="1"/>
              <a:t>маҳсулот</a:t>
            </a:r>
            <a:r>
              <a:rPr lang="ru-RU" dirty="0"/>
              <a:t> </a:t>
            </a:r>
            <a:r>
              <a:rPr lang="ru-RU" dirty="0" err="1"/>
              <a:t>эгаси</a:t>
            </a:r>
            <a:r>
              <a:rPr lang="ru-RU" dirty="0"/>
              <a:t>, </a:t>
            </a:r>
            <a:r>
              <a:rPr lang="ru-RU" dirty="0" err="1"/>
              <a:t>скрам-устаси</a:t>
            </a:r>
            <a:r>
              <a:rPr lang="ru-RU" dirty="0"/>
              <a:t> </a:t>
            </a:r>
            <a:r>
              <a:rPr lang="ru-RU" dirty="0" err="1"/>
              <a:t>ва</a:t>
            </a:r>
            <a:r>
              <a:rPr lang="ru-RU" dirty="0"/>
              <a:t> </a:t>
            </a:r>
            <a:r>
              <a:rPr lang="ru-RU" dirty="0" err="1"/>
              <a:t>жамоа</a:t>
            </a:r>
            <a:r>
              <a:rPr lang="ru-RU" dirty="0"/>
              <a:t>.</a:t>
            </a:r>
          </a:p>
          <a:p>
            <a:pPr>
              <a:buFontTx/>
              <a:buChar char="-"/>
            </a:pPr>
            <a:r>
              <a:rPr lang="uz-Cyrl-UZ" dirty="0"/>
              <a:t>Маҳсулот эгаси (</a:t>
            </a:r>
            <a:r>
              <a:rPr lang="en-US" dirty="0"/>
              <a:t>Product owner, </a:t>
            </a:r>
            <a:r>
              <a:rPr lang="ru-RU" dirty="0"/>
              <a:t>Менеджер продукта</a:t>
            </a:r>
            <a:r>
              <a:rPr lang="uz-Cyrl-UZ" dirty="0"/>
              <a:t>) – бу талабларнинг муҳимлиги ва асосан уларнинг яратилишига масъул шахс</a:t>
            </a:r>
          </a:p>
          <a:p>
            <a:pPr>
              <a:buFontTx/>
              <a:buChar char="-"/>
            </a:pPr>
            <a:r>
              <a:rPr lang="uz-Cyrl-UZ" dirty="0"/>
              <a:t>Скрам-уста – жамоадаги ижтимоий муҳитни ушлаб туриш ва жамоа иш координацияси жараёни билан шуғулланувчи жамоа аъзоси. </a:t>
            </a:r>
          </a:p>
          <a:p>
            <a:pPr>
              <a:buFontTx/>
              <a:buChar char="-"/>
            </a:pPr>
            <a:r>
              <a:rPr lang="uz-Cyrl-UZ" dirty="0"/>
              <a:t>Жамоа – буюртмачини талабларини амалга оширувчи 7 +</a:t>
            </a:r>
            <a:r>
              <a:rPr lang="en-US" dirty="0"/>
              <a:t>/-</a:t>
            </a:r>
            <a:r>
              <a:rPr lang="uz-Cyrl-UZ" dirty="0"/>
              <a:t> 2 сондаги одамлар</a:t>
            </a:r>
          </a:p>
          <a:p>
            <a:pPr>
              <a:buFontTx/>
              <a:buChar char="-"/>
            </a:pPr>
            <a:endParaRPr lang="ru-RU" dirty="0"/>
          </a:p>
          <a:p>
            <a:pPr>
              <a:buNone/>
            </a:pPr>
            <a:endParaRPr lang="ru-RU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6908"/>
          </a:xfrm>
        </p:spPr>
        <p:txBody>
          <a:bodyPr>
            <a:normAutofit/>
          </a:bodyPr>
          <a:lstStyle/>
          <a:p>
            <a:pPr algn="l"/>
            <a:r>
              <a:rPr lang="ru-RU" sz="4000" dirty="0" err="1"/>
              <a:t>Артефактлар</a:t>
            </a:r>
            <a:r>
              <a:rPr lang="ru-RU" sz="4000" dirty="0"/>
              <a:t>: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357158" y="1500174"/>
            <a:ext cx="8229600" cy="4483137"/>
          </a:xfrm>
        </p:spPr>
        <p:txBody>
          <a:bodyPr>
            <a:noAutofit/>
          </a:bodyPr>
          <a:lstStyle/>
          <a:p>
            <a:r>
              <a:rPr lang="ru-RU" b="1" dirty="0" err="1"/>
              <a:t>Маҳсулот</a:t>
            </a:r>
            <a:r>
              <a:rPr lang="ru-RU" b="1" dirty="0"/>
              <a:t> </a:t>
            </a:r>
            <a:r>
              <a:rPr lang="ru-RU" b="1" dirty="0" err="1"/>
              <a:t>беклоги</a:t>
            </a:r>
            <a:r>
              <a:rPr lang="ru-RU" b="1" dirty="0"/>
              <a:t> </a:t>
            </a:r>
            <a:r>
              <a:rPr lang="ru-RU" sz="2400" b="1" dirty="0"/>
              <a:t>(</a:t>
            </a:r>
            <a:r>
              <a:rPr lang="en-US" sz="2400" b="1" dirty="0"/>
              <a:t>Product Backlog</a:t>
            </a:r>
            <a:r>
              <a:rPr lang="ru-RU" sz="2400" b="1" dirty="0"/>
              <a:t>)</a:t>
            </a:r>
            <a:r>
              <a:rPr lang="en-US" sz="2400" dirty="0"/>
              <a:t> –</a:t>
            </a:r>
            <a:r>
              <a:rPr lang="ru-RU" sz="2400" dirty="0"/>
              <a:t> </a:t>
            </a:r>
            <a:r>
              <a:rPr lang="ru-RU" dirty="0" err="1"/>
              <a:t>меҳнатни</a:t>
            </a:r>
            <a:r>
              <a:rPr lang="ru-RU" dirty="0"/>
              <a:t> </a:t>
            </a:r>
            <a:r>
              <a:rPr lang="ru-RU" dirty="0" err="1"/>
              <a:t>талаб</a:t>
            </a:r>
            <a:r>
              <a:rPr lang="ru-RU" dirty="0"/>
              <a:t> </a:t>
            </a:r>
            <a:r>
              <a:rPr lang="ru-RU" dirty="0" err="1"/>
              <a:t>қилиш</a:t>
            </a:r>
            <a:r>
              <a:rPr lang="ru-RU" dirty="0"/>
              <a:t> </a:t>
            </a:r>
            <a:r>
              <a:rPr lang="ru-RU" dirty="0" err="1"/>
              <a:t>баҳоси</a:t>
            </a:r>
            <a:r>
              <a:rPr lang="ru-RU" dirty="0"/>
              <a:t> </a:t>
            </a:r>
            <a:r>
              <a:rPr lang="ru-RU" dirty="0" err="1"/>
              <a:t>билан</a:t>
            </a:r>
            <a:r>
              <a:rPr lang="ru-RU" dirty="0"/>
              <a:t> </a:t>
            </a:r>
            <a:r>
              <a:rPr lang="ru-RU" dirty="0" err="1"/>
              <a:t>бирга</a:t>
            </a:r>
            <a:r>
              <a:rPr lang="ru-RU" dirty="0"/>
              <a:t> </a:t>
            </a:r>
            <a:r>
              <a:rPr lang="ru-RU" dirty="0" err="1"/>
              <a:t>муҳимлиги</a:t>
            </a:r>
            <a:r>
              <a:rPr lang="ru-RU" dirty="0"/>
              <a:t> </a:t>
            </a:r>
            <a:r>
              <a:rPr lang="ru-RU" dirty="0" err="1"/>
              <a:t>ажратилган</a:t>
            </a:r>
            <a:r>
              <a:rPr lang="ru-RU" dirty="0"/>
              <a:t> </a:t>
            </a:r>
            <a:r>
              <a:rPr lang="ru-RU" dirty="0" err="1"/>
              <a:t>талаблар</a:t>
            </a:r>
            <a:r>
              <a:rPr lang="ru-RU" dirty="0"/>
              <a:t> </a:t>
            </a:r>
            <a:r>
              <a:rPr lang="ru-RU" dirty="0" err="1"/>
              <a:t>рўйҳати</a:t>
            </a:r>
            <a:r>
              <a:rPr lang="ru-RU" sz="2400" dirty="0"/>
              <a:t>. </a:t>
            </a:r>
            <a:r>
              <a:rPr lang="ru-RU" sz="2400" dirty="0" err="1"/>
              <a:t>Одатда</a:t>
            </a:r>
            <a:r>
              <a:rPr lang="ru-RU" dirty="0"/>
              <a:t> у </a:t>
            </a:r>
            <a:r>
              <a:rPr lang="ru-RU" dirty="0" err="1"/>
              <a:t>беклог</a:t>
            </a:r>
            <a:r>
              <a:rPr lang="ru-RU" dirty="0"/>
              <a:t> </a:t>
            </a:r>
            <a:r>
              <a:rPr lang="ru-RU" dirty="0" err="1"/>
              <a:t>элементи</a:t>
            </a:r>
            <a:r>
              <a:rPr lang="ru-RU" dirty="0"/>
              <a:t> </a:t>
            </a:r>
            <a:r>
              <a:rPr lang="ru-RU" dirty="0" err="1"/>
              <a:t>деб</a:t>
            </a:r>
            <a:r>
              <a:rPr lang="ru-RU" dirty="0"/>
              <a:t> </a:t>
            </a:r>
            <a:r>
              <a:rPr lang="ru-RU" dirty="0" err="1"/>
              <a:t>аталадиган</a:t>
            </a:r>
            <a:r>
              <a:rPr lang="ru-RU" dirty="0"/>
              <a:t> </a:t>
            </a:r>
            <a:r>
              <a:rPr lang="ru-RU" dirty="0" err="1"/>
              <a:t>маълум</a:t>
            </a:r>
            <a:r>
              <a:rPr lang="ru-RU" dirty="0"/>
              <a:t> </a:t>
            </a:r>
            <a:r>
              <a:rPr lang="ru-RU" sz="2400" dirty="0" err="1"/>
              <a:t>бир</a:t>
            </a:r>
            <a:r>
              <a:rPr lang="ru-RU" sz="2400" dirty="0"/>
              <a:t> бизнес </a:t>
            </a:r>
            <a:r>
              <a:rPr lang="ru-RU" sz="2400" dirty="0" err="1"/>
              <a:t>манфаат</a:t>
            </a:r>
            <a:r>
              <a:rPr lang="ru-RU" sz="2400" dirty="0"/>
              <a:t> </a:t>
            </a:r>
            <a:r>
              <a:rPr lang="ru-RU" sz="2400" dirty="0" err="1"/>
              <a:t>келтирувчи</a:t>
            </a:r>
            <a:r>
              <a:rPr lang="ru-RU" sz="2400" dirty="0"/>
              <a:t> бизнес </a:t>
            </a:r>
            <a:r>
              <a:rPr lang="ru-RU" sz="2400" dirty="0" err="1"/>
              <a:t>талаблардан</a:t>
            </a:r>
            <a:r>
              <a:rPr lang="ru-RU" sz="2400" dirty="0"/>
              <a:t> </a:t>
            </a:r>
            <a:r>
              <a:rPr lang="ru-RU" sz="2400" dirty="0" err="1"/>
              <a:t>ташкил</a:t>
            </a:r>
            <a:r>
              <a:rPr lang="ru-RU" sz="2400" dirty="0"/>
              <a:t> </a:t>
            </a:r>
            <a:r>
              <a:rPr lang="ru-RU" sz="2400" dirty="0" err="1"/>
              <a:t>топган</a:t>
            </a:r>
            <a:r>
              <a:rPr lang="ru-RU" sz="2400" dirty="0"/>
              <a:t>.</a:t>
            </a:r>
            <a:endParaRPr lang="en-US" sz="2400" dirty="0"/>
          </a:p>
          <a:p>
            <a:r>
              <a:rPr lang="ru-RU" sz="2400" b="1" dirty="0"/>
              <a:t>Спринт </a:t>
            </a:r>
            <a:r>
              <a:rPr lang="ru-RU" sz="2400" b="1" dirty="0" err="1"/>
              <a:t>беклоги</a:t>
            </a:r>
            <a:r>
              <a:rPr lang="ru-RU" sz="2400" b="1" dirty="0"/>
              <a:t> (</a:t>
            </a:r>
            <a:r>
              <a:rPr lang="en-US" sz="2400" b="1" dirty="0"/>
              <a:t>Sprint Backlog</a:t>
            </a:r>
            <a:r>
              <a:rPr lang="ru-RU" sz="2400" b="1" dirty="0"/>
              <a:t>)</a:t>
            </a:r>
            <a:r>
              <a:rPr lang="en-US" sz="2400" b="1" dirty="0"/>
              <a:t> – </a:t>
            </a:r>
            <a:r>
              <a:rPr lang="uz-Cyrl-UZ" dirty="0"/>
              <a:t>маҳсулот беклогининг қисмидан энг муҳимлиги ва жами баҳоси, жамоанинг тезлигидан ошиб кетмайдиган спринт учун танлаб олинган топшириқлар тўплами</a:t>
            </a:r>
            <a:endParaRPr lang="ru-RU" dirty="0"/>
          </a:p>
          <a:p>
            <a:r>
              <a:rPr lang="ru-RU" sz="2400" b="1" dirty="0" err="1"/>
              <a:t>Маҳсулот</a:t>
            </a:r>
            <a:r>
              <a:rPr lang="ru-RU" sz="2400" b="1" dirty="0"/>
              <a:t> </a:t>
            </a:r>
            <a:r>
              <a:rPr lang="ru-RU" sz="2400" b="1" dirty="0" err="1"/>
              <a:t>инкременти</a:t>
            </a:r>
            <a:r>
              <a:rPr lang="ru-RU" sz="2400" b="1" dirty="0"/>
              <a:t> – </a:t>
            </a:r>
            <a:r>
              <a:rPr lang="ru-RU" dirty="0" err="1"/>
              <a:t>маҳсулот</a:t>
            </a:r>
            <a:r>
              <a:rPr lang="ru-RU" dirty="0"/>
              <a:t> </a:t>
            </a:r>
            <a:r>
              <a:rPr lang="ru-RU" dirty="0" err="1"/>
              <a:t>янги</a:t>
            </a:r>
            <a:r>
              <a:rPr lang="ru-RU" dirty="0"/>
              <a:t> </a:t>
            </a:r>
            <a:r>
              <a:rPr lang="ru-RU" dirty="0" err="1"/>
              <a:t>функционали</a:t>
            </a:r>
            <a:r>
              <a:rPr lang="ru-RU" dirty="0"/>
              <a:t> </a:t>
            </a:r>
            <a:r>
              <a:rPr lang="ru-RU" dirty="0" err="1"/>
              <a:t>бўлиб</a:t>
            </a:r>
            <a:r>
              <a:rPr lang="ru-RU" dirty="0"/>
              <a:t>, у спринт </a:t>
            </a:r>
            <a:r>
              <a:rPr lang="ru-RU" dirty="0" err="1"/>
              <a:t>вақтида</a:t>
            </a:r>
            <a:r>
              <a:rPr lang="ru-RU" dirty="0"/>
              <a:t> </a:t>
            </a:r>
            <a:r>
              <a:rPr lang="ru-RU" dirty="0" err="1"/>
              <a:t>яратилади</a:t>
            </a:r>
            <a:endParaRPr lang="ru-RU" dirty="0"/>
          </a:p>
          <a:p>
            <a:endParaRPr lang="en-US" sz="2400" b="1" dirty="0"/>
          </a:p>
          <a:p>
            <a:endParaRPr lang="ru-RU" sz="24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844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Жараёнлар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28596" y="2143116"/>
            <a:ext cx="8229600" cy="1828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ru-RU" dirty="0"/>
              <a:t>	</a:t>
            </a:r>
            <a:r>
              <a:rPr lang="en-US" dirty="0"/>
              <a:t> Scrum</a:t>
            </a:r>
            <a:r>
              <a:rPr lang="uz-Cyrl-UZ" dirty="0"/>
              <a:t> даги кўп жараёнлар учрашув характерига эга бўлади. Бунга сабаб, ушбу методология сифатли боғланишларга асосланган.</a:t>
            </a:r>
            <a:endParaRPr lang="ru-RU" dirty="0"/>
          </a:p>
          <a:p>
            <a:pPr>
              <a:buNone/>
            </a:pPr>
            <a:endParaRPr lang="ru-RU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Спринт </a:t>
            </a:r>
            <a:r>
              <a:rPr lang="ru-RU" dirty="0" err="1"/>
              <a:t>қуйидагилар</a:t>
            </a:r>
            <a:r>
              <a:rPr lang="ru-RU" dirty="0"/>
              <a:t> </a:t>
            </a:r>
            <a:r>
              <a:rPr lang="ru-RU" dirty="0" err="1"/>
              <a:t>асосида</a:t>
            </a:r>
            <a:r>
              <a:rPr lang="ru-RU" dirty="0"/>
              <a:t> </a:t>
            </a:r>
            <a:r>
              <a:rPr lang="ru-RU" dirty="0" err="1"/>
              <a:t>тахланади</a:t>
            </a:r>
            <a:r>
              <a:rPr lang="ru-RU" dirty="0"/>
              <a:t>: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914400" y="2000240"/>
            <a:ext cx="8229600" cy="4525963"/>
          </a:xfrm>
        </p:spPr>
        <p:txBody>
          <a:bodyPr/>
          <a:lstStyle/>
          <a:p>
            <a:r>
              <a:rPr lang="uz-Cyrl-UZ" dirty="0"/>
              <a:t>Режалаштириш митинги</a:t>
            </a:r>
            <a:endParaRPr lang="en-US" dirty="0"/>
          </a:p>
          <a:p>
            <a:r>
              <a:rPr lang="uz-Cyrl-UZ" dirty="0"/>
              <a:t>Кунлик </a:t>
            </a:r>
            <a:r>
              <a:rPr lang="en-US" dirty="0"/>
              <a:t>Scrum</a:t>
            </a:r>
          </a:p>
          <a:p>
            <a:r>
              <a:rPr lang="uz-Cyrl-UZ" dirty="0"/>
              <a:t>Демо митинг</a:t>
            </a:r>
            <a:endParaRPr lang="en-US" dirty="0"/>
          </a:p>
          <a:p>
            <a:r>
              <a:rPr lang="uz-Cyrl-UZ" dirty="0"/>
              <a:t>Ўтмишга назар митинги</a:t>
            </a:r>
            <a:endParaRPr lang="en-US" dirty="0"/>
          </a:p>
          <a:p>
            <a:endParaRPr lang="ru-RU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57148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uz-Cyrl-UZ" dirty="0"/>
              <a:t>Режалаштириш митинги</a:t>
            </a:r>
            <a:br>
              <a:rPr lang="ru-RU" dirty="0"/>
            </a:br>
            <a:r>
              <a:rPr lang="en-US" dirty="0"/>
              <a:t>(</a:t>
            </a:r>
            <a:r>
              <a:rPr lang="uz-Cyrl-UZ" dirty="0"/>
              <a:t>Спринтни режалаштириш</a:t>
            </a:r>
            <a:r>
              <a:rPr lang="ru-RU" dirty="0"/>
              <a:t>)</a:t>
            </a:r>
            <a:br>
              <a:rPr lang="en-US" dirty="0"/>
            </a:b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28596" y="1857364"/>
            <a:ext cx="8229600" cy="4525963"/>
          </a:xfrm>
        </p:spPr>
        <p:txBody>
          <a:bodyPr/>
          <a:lstStyle/>
          <a:p>
            <a:r>
              <a:rPr lang="ru-RU" dirty="0"/>
              <a:t>3-8 </a:t>
            </a:r>
            <a:r>
              <a:rPr lang="ru-RU" dirty="0" err="1"/>
              <a:t>соат</a:t>
            </a:r>
            <a:r>
              <a:rPr lang="ru-RU" dirty="0"/>
              <a:t> </a:t>
            </a:r>
            <a:r>
              <a:rPr lang="ru-RU" dirty="0" err="1"/>
              <a:t>билан</a:t>
            </a:r>
            <a:r>
              <a:rPr lang="ru-RU" dirty="0"/>
              <a:t> </a:t>
            </a:r>
            <a:r>
              <a:rPr lang="ru-RU" dirty="0" err="1"/>
              <a:t>чегараланади</a:t>
            </a:r>
            <a:endParaRPr lang="ru-RU" dirty="0"/>
          </a:p>
          <a:p>
            <a:r>
              <a:rPr lang="ru-RU" dirty="0"/>
              <a:t>Спринт </a:t>
            </a:r>
            <a:r>
              <a:rPr lang="ru-RU" dirty="0" err="1"/>
              <a:t>учун</a:t>
            </a:r>
            <a:r>
              <a:rPr lang="ru-RU" dirty="0"/>
              <a:t> </a:t>
            </a:r>
            <a:r>
              <a:rPr lang="ru-RU" dirty="0" err="1"/>
              <a:t>иш</a:t>
            </a:r>
            <a:r>
              <a:rPr lang="ru-RU" dirty="0"/>
              <a:t> </a:t>
            </a:r>
            <a:r>
              <a:rPr lang="ru-RU" dirty="0" err="1"/>
              <a:t>ҳажми</a:t>
            </a:r>
            <a:r>
              <a:rPr lang="ru-RU" dirty="0"/>
              <a:t> </a:t>
            </a:r>
            <a:r>
              <a:rPr lang="ru-RU" dirty="0" err="1"/>
              <a:t>олинади</a:t>
            </a:r>
            <a:r>
              <a:rPr lang="ru-RU" dirty="0"/>
              <a:t> (</a:t>
            </a:r>
            <a:r>
              <a:rPr lang="en-US" dirty="0"/>
              <a:t>Sprint Backlog</a:t>
            </a:r>
            <a:r>
              <a:rPr lang="ru-RU" dirty="0"/>
              <a:t>)</a:t>
            </a:r>
          </a:p>
          <a:p>
            <a:r>
              <a:rPr lang="ru-RU" dirty="0"/>
              <a:t>Ушбу </a:t>
            </a:r>
            <a:r>
              <a:rPr lang="ru-RU" dirty="0" err="1"/>
              <a:t>иш</a:t>
            </a:r>
            <a:r>
              <a:rPr lang="ru-RU" dirty="0"/>
              <a:t> </a:t>
            </a:r>
            <a:r>
              <a:rPr lang="ru-RU" dirty="0" err="1"/>
              <a:t>ҳажми</a:t>
            </a:r>
            <a:r>
              <a:rPr lang="ru-RU" dirty="0"/>
              <a:t> </a:t>
            </a:r>
            <a:r>
              <a:rPr lang="ru-RU" dirty="0" err="1"/>
              <a:t>қандай</a:t>
            </a:r>
            <a:r>
              <a:rPr lang="ru-RU" dirty="0"/>
              <a:t> </a:t>
            </a:r>
            <a:r>
              <a:rPr lang="ru-RU" dirty="0" err="1"/>
              <a:t>тарзда</a:t>
            </a:r>
            <a:r>
              <a:rPr lang="ru-RU" dirty="0"/>
              <a:t> </a:t>
            </a:r>
            <a:r>
              <a:rPr lang="ru-RU" dirty="0" err="1"/>
              <a:t>амалга</a:t>
            </a:r>
            <a:r>
              <a:rPr lang="ru-RU" dirty="0"/>
              <a:t> </a:t>
            </a:r>
            <a:r>
              <a:rPr lang="ru-RU" dirty="0" err="1"/>
              <a:t>оширилиши</a:t>
            </a:r>
            <a:r>
              <a:rPr lang="ru-RU" dirty="0"/>
              <a:t> </a:t>
            </a:r>
            <a:r>
              <a:rPr lang="ru-RU" dirty="0" err="1"/>
              <a:t>аниқлаштирилади</a:t>
            </a:r>
            <a:endParaRPr lang="ru-RU" dirty="0"/>
          </a:p>
          <a:p>
            <a:r>
              <a:rPr lang="ru-RU" dirty="0" err="1"/>
              <a:t>Қисм</a:t>
            </a:r>
            <a:r>
              <a:rPr lang="ru-RU" dirty="0"/>
              <a:t> </a:t>
            </a:r>
            <a:r>
              <a:rPr lang="ru-RU" dirty="0" err="1"/>
              <a:t>масалаларга</a:t>
            </a:r>
            <a:r>
              <a:rPr lang="ru-RU" dirty="0"/>
              <a:t> </a:t>
            </a:r>
            <a:r>
              <a:rPr lang="ru-RU" dirty="0" err="1"/>
              <a:t>ажратилади</a:t>
            </a:r>
            <a:r>
              <a:rPr lang="ru-RU" dirty="0"/>
              <a:t>. Ушбу </a:t>
            </a:r>
            <a:r>
              <a:rPr lang="ru-RU" dirty="0" err="1"/>
              <a:t>масалалар</a:t>
            </a:r>
            <a:r>
              <a:rPr lang="ru-RU" dirty="0"/>
              <a:t> </a:t>
            </a:r>
            <a:r>
              <a:rPr lang="en-US" dirty="0"/>
              <a:t>Planning Poker </a:t>
            </a:r>
            <a:r>
              <a:rPr lang="uz-Cyrl-UZ" dirty="0"/>
              <a:t> ёрдамида бажарилиш даражаси баҳоланади</a:t>
            </a:r>
            <a:endParaRPr lang="ru-RU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844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96974"/>
          </a:xfrm>
        </p:spPr>
        <p:txBody>
          <a:bodyPr>
            <a:normAutofit/>
          </a:bodyPr>
          <a:lstStyle/>
          <a:p>
            <a:r>
              <a:rPr lang="uz-Cyrl-UZ" dirty="0"/>
              <a:t>Кунлик </a:t>
            </a:r>
            <a:r>
              <a:rPr lang="en-US" dirty="0"/>
              <a:t>Scrum</a:t>
            </a:r>
            <a:br>
              <a:rPr lang="en-US" dirty="0"/>
            </a:br>
            <a:r>
              <a:rPr lang="en-US" dirty="0"/>
              <a:t>(Scrum </a:t>
            </a:r>
            <a:r>
              <a:rPr lang="ru-RU" dirty="0"/>
              <a:t>митинг, </a:t>
            </a:r>
            <a:r>
              <a:rPr lang="en-US" dirty="0"/>
              <a:t>Stand Up)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500034" y="2000240"/>
            <a:ext cx="8501122" cy="4500594"/>
          </a:xfrm>
        </p:spPr>
        <p:txBody>
          <a:bodyPr>
            <a:normAutofit/>
          </a:bodyPr>
          <a:lstStyle/>
          <a:p>
            <a:r>
              <a:rPr lang="uz-Cyrl-UZ" sz="2000" dirty="0"/>
              <a:t>Ҳар куни бўлиб ўтади</a:t>
            </a:r>
            <a:endParaRPr lang="ru-RU" sz="2000" dirty="0"/>
          </a:p>
          <a:p>
            <a:r>
              <a:rPr lang="ru-RU" sz="2000" dirty="0" err="1"/>
              <a:t>Айнан</a:t>
            </a:r>
            <a:r>
              <a:rPr lang="ru-RU" sz="2000" dirty="0"/>
              <a:t> </a:t>
            </a:r>
            <a:r>
              <a:rPr lang="ru-RU" sz="2000" dirty="0" err="1"/>
              <a:t>бир</a:t>
            </a:r>
            <a:r>
              <a:rPr lang="ru-RU" sz="2000" dirty="0"/>
              <a:t> </a:t>
            </a:r>
            <a:r>
              <a:rPr lang="ru-RU" sz="2000" dirty="0" err="1"/>
              <a:t>вақтда</a:t>
            </a:r>
            <a:r>
              <a:rPr lang="ru-RU" sz="2000" dirty="0"/>
              <a:t> </a:t>
            </a:r>
            <a:r>
              <a:rPr lang="ru-RU" sz="2000" dirty="0" err="1"/>
              <a:t>бошланади</a:t>
            </a:r>
            <a:endParaRPr lang="ru-RU" sz="2000" dirty="0"/>
          </a:p>
          <a:p>
            <a:r>
              <a:rPr lang="ru-RU" sz="2000" dirty="0"/>
              <a:t>15 </a:t>
            </a:r>
            <a:r>
              <a:rPr lang="ru-RU" sz="2000" dirty="0" err="1"/>
              <a:t>минутдан</a:t>
            </a:r>
            <a:r>
              <a:rPr lang="ru-RU" sz="2000" dirty="0"/>
              <a:t> то ярим </a:t>
            </a:r>
            <a:r>
              <a:rPr lang="ru-RU" sz="2000" dirty="0" err="1"/>
              <a:t>соатга</a:t>
            </a:r>
            <a:r>
              <a:rPr lang="ru-RU" sz="2000" dirty="0"/>
              <a:t> </a:t>
            </a:r>
            <a:r>
              <a:rPr lang="ru-RU" sz="2000" dirty="0" err="1"/>
              <a:t>қадар</a:t>
            </a:r>
            <a:r>
              <a:rPr lang="ru-RU" sz="2000" dirty="0"/>
              <a:t> </a:t>
            </a:r>
            <a:r>
              <a:rPr lang="ru-RU" sz="2000" dirty="0" err="1"/>
              <a:t>чегараланган</a:t>
            </a:r>
            <a:endParaRPr lang="ru-RU" sz="2000" dirty="0"/>
          </a:p>
          <a:p>
            <a:r>
              <a:rPr lang="ru-RU" sz="2000" dirty="0" err="1"/>
              <a:t>Айнан</a:t>
            </a:r>
            <a:r>
              <a:rPr lang="ru-RU" sz="2000" dirty="0"/>
              <a:t> </a:t>
            </a:r>
            <a:r>
              <a:rPr lang="ru-RU" sz="2000" dirty="0" err="1"/>
              <a:t>бир</a:t>
            </a:r>
            <a:r>
              <a:rPr lang="ru-RU" sz="2000" dirty="0"/>
              <a:t> </a:t>
            </a:r>
            <a:r>
              <a:rPr lang="ru-RU" sz="2000" dirty="0" err="1"/>
              <a:t>жойда</a:t>
            </a:r>
            <a:r>
              <a:rPr lang="ru-RU" sz="2000" dirty="0"/>
              <a:t> </a:t>
            </a:r>
            <a:r>
              <a:rPr lang="ru-RU" sz="2000" dirty="0" err="1"/>
              <a:t>ўтказилади</a:t>
            </a:r>
            <a:endParaRPr lang="ru-RU" sz="2000" dirty="0"/>
          </a:p>
          <a:p>
            <a:pPr>
              <a:buNone/>
            </a:pPr>
            <a:endParaRPr lang="ru-RU" sz="2000" dirty="0"/>
          </a:p>
          <a:p>
            <a:pPr>
              <a:buNone/>
            </a:pPr>
            <a:r>
              <a:rPr lang="en-US" sz="2400" dirty="0"/>
              <a:t>Daily Scrum</a:t>
            </a:r>
            <a:r>
              <a:rPr lang="uz-Cyrl-UZ" sz="2400" dirty="0"/>
              <a:t> саволлари</a:t>
            </a:r>
            <a:r>
              <a:rPr lang="en-US" sz="2400" dirty="0"/>
              <a:t>:</a:t>
            </a:r>
          </a:p>
          <a:p>
            <a:pPr marL="822960" lvl="1" indent="-457200">
              <a:buFont typeface="+mj-lt"/>
              <a:buAutoNum type="arabicPeriod"/>
            </a:pPr>
            <a:r>
              <a:rPr lang="ru-RU" sz="2000" dirty="0"/>
              <a:t>Кеча </a:t>
            </a:r>
            <a:r>
              <a:rPr lang="ru-RU" sz="2000" dirty="0" err="1"/>
              <a:t>нима</a:t>
            </a:r>
            <a:r>
              <a:rPr lang="ru-RU" sz="2000" dirty="0"/>
              <a:t> </a:t>
            </a:r>
            <a:r>
              <a:rPr lang="ru-RU" sz="2000" dirty="0" err="1"/>
              <a:t>қилинганди</a:t>
            </a:r>
            <a:r>
              <a:rPr lang="ru-RU" sz="2000" dirty="0"/>
              <a:t>?</a:t>
            </a:r>
          </a:p>
          <a:p>
            <a:pPr marL="822960" lvl="1" indent="-457200">
              <a:buFont typeface="+mj-lt"/>
              <a:buAutoNum type="arabicPeriod"/>
            </a:pPr>
            <a:r>
              <a:rPr lang="ru-RU" sz="2000" dirty="0" err="1"/>
              <a:t>Қандай</a:t>
            </a:r>
            <a:r>
              <a:rPr lang="ru-RU" sz="2000" dirty="0"/>
              <a:t> </a:t>
            </a:r>
            <a:r>
              <a:rPr lang="ru-RU" sz="2000" dirty="0" err="1"/>
              <a:t>муаммолар</a:t>
            </a:r>
            <a:r>
              <a:rPr lang="ru-RU" sz="2000" dirty="0"/>
              <a:t> </a:t>
            </a:r>
            <a:r>
              <a:rPr lang="ru-RU" sz="2000" dirty="0" err="1"/>
              <a:t>бўлганди</a:t>
            </a:r>
            <a:r>
              <a:rPr lang="ru-RU" sz="2000" dirty="0"/>
              <a:t> </a:t>
            </a:r>
            <a:r>
              <a:rPr lang="ru-RU" sz="2000" dirty="0" err="1"/>
              <a:t>ёки</a:t>
            </a:r>
            <a:r>
              <a:rPr lang="ru-RU" sz="2000" dirty="0"/>
              <a:t> бор?</a:t>
            </a:r>
          </a:p>
          <a:p>
            <a:pPr marL="822960" lvl="1" indent="-457200">
              <a:buFont typeface="+mj-lt"/>
              <a:buAutoNum type="arabicPeriod"/>
            </a:pPr>
            <a:r>
              <a:rPr lang="ru-RU" sz="2000" dirty="0" err="1"/>
              <a:t>Бугун</a:t>
            </a:r>
            <a:r>
              <a:rPr lang="ru-RU" sz="2000" dirty="0"/>
              <a:t> </a:t>
            </a:r>
            <a:r>
              <a:rPr lang="ru-RU" sz="2000" dirty="0" err="1"/>
              <a:t>нима</a:t>
            </a:r>
            <a:r>
              <a:rPr lang="ru-RU" sz="2000" dirty="0"/>
              <a:t> </a:t>
            </a:r>
            <a:r>
              <a:rPr lang="ru-RU" sz="2000" dirty="0" err="1"/>
              <a:t>қилинади</a:t>
            </a:r>
            <a:r>
              <a:rPr lang="ru-RU" sz="2000" dirty="0"/>
              <a:t>? </a:t>
            </a:r>
          </a:p>
          <a:p>
            <a:pPr>
              <a:buNone/>
            </a:pPr>
            <a:endParaRPr lang="en-US" sz="2000" dirty="0"/>
          </a:p>
          <a:p>
            <a:pPr>
              <a:buNone/>
            </a:pPr>
            <a:endParaRPr lang="ru-RU" sz="2000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7467600" cy="500042"/>
          </a:xfrm>
        </p:spPr>
        <p:txBody>
          <a:bodyPr>
            <a:normAutofit fontScale="90000"/>
          </a:bodyPr>
          <a:lstStyle/>
          <a:p>
            <a:r>
              <a:rPr lang="en-US" dirty="0"/>
              <a:t>SRUM</a:t>
            </a:r>
            <a:r>
              <a:rPr lang="ru-RU" dirty="0"/>
              <a:t> доска</a:t>
            </a: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9552" y="603377"/>
            <a:ext cx="7620000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7158" y="1071546"/>
            <a:ext cx="8229600" cy="1143000"/>
          </a:xfrm>
        </p:spPr>
        <p:txBody>
          <a:bodyPr>
            <a:normAutofit/>
          </a:bodyPr>
          <a:lstStyle/>
          <a:p>
            <a:r>
              <a:rPr lang="uz-Cyrl-UZ" dirty="0"/>
              <a:t>Дастурлашда услубиётлар </a:t>
            </a:r>
            <a:r>
              <a:rPr lang="ru-RU" dirty="0"/>
              <a:t>- 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28596" y="2357430"/>
            <a:ext cx="8229600" cy="4054485"/>
          </a:xfrm>
        </p:spPr>
        <p:txBody>
          <a:bodyPr/>
          <a:lstStyle/>
          <a:p>
            <a:pPr>
              <a:buNone/>
            </a:pPr>
            <a:r>
              <a:rPr lang="ru-RU" dirty="0"/>
              <a:t> 	</a:t>
            </a:r>
            <a:r>
              <a:rPr lang="ru-RU" dirty="0" err="1"/>
              <a:t>бу</a:t>
            </a:r>
            <a:r>
              <a:rPr lang="ru-RU" dirty="0"/>
              <a:t> </a:t>
            </a:r>
            <a:r>
              <a:rPr lang="ru-RU" dirty="0" err="1"/>
              <a:t>қоидалар, ғоялар, тушунчалар</a:t>
            </a:r>
            <a:r>
              <a:rPr lang="ru-RU" dirty="0"/>
              <a:t>, </a:t>
            </a:r>
            <a:r>
              <a:rPr lang="ru-RU" dirty="0" err="1"/>
              <a:t>услублар</a:t>
            </a:r>
            <a:r>
              <a:rPr lang="ru-RU" dirty="0"/>
              <a:t>, </a:t>
            </a:r>
            <a:r>
              <a:rPr lang="ru-RU" dirty="0" err="1"/>
              <a:t>усуллар</a:t>
            </a:r>
            <a:r>
              <a:rPr lang="ru-RU" dirty="0"/>
              <a:t> </a:t>
            </a:r>
            <a:r>
              <a:rPr lang="ru-RU" dirty="0" err="1"/>
              <a:t>ва</a:t>
            </a:r>
            <a:r>
              <a:rPr lang="ru-RU" dirty="0"/>
              <a:t> </a:t>
            </a:r>
            <a:r>
              <a:rPr lang="ru-RU" dirty="0" err="1"/>
              <a:t>унсурлар</a:t>
            </a:r>
            <a:r>
              <a:rPr lang="ru-RU" dirty="0"/>
              <a:t> </a:t>
            </a:r>
            <a:r>
              <a:rPr lang="ru-RU" dirty="0" err="1"/>
              <a:t>бўлиб</a:t>
            </a:r>
            <a:r>
              <a:rPr lang="ru-RU" dirty="0"/>
              <a:t> улар </a:t>
            </a:r>
            <a:r>
              <a:rPr lang="ru-RU" dirty="0" err="1"/>
              <a:t>дастурий</a:t>
            </a:r>
            <a:r>
              <a:rPr lang="ru-RU" dirty="0"/>
              <a:t> </a:t>
            </a:r>
            <a:r>
              <a:rPr lang="ru-RU" dirty="0" err="1"/>
              <a:t>таъминот</a:t>
            </a:r>
            <a:r>
              <a:rPr lang="ru-RU" dirty="0"/>
              <a:t> </a:t>
            </a:r>
            <a:r>
              <a:rPr lang="ru-RU" dirty="0" err="1"/>
              <a:t>яратилишидаги</a:t>
            </a:r>
            <a:r>
              <a:rPr lang="ru-RU" dirty="0"/>
              <a:t> </a:t>
            </a:r>
            <a:r>
              <a:rPr lang="ru-RU" dirty="0" err="1"/>
              <a:t>маълумотнома</a:t>
            </a:r>
            <a:r>
              <a:rPr lang="ru-RU" dirty="0"/>
              <a:t> </a:t>
            </a:r>
            <a:r>
              <a:rPr lang="ru-RU" dirty="0" err="1"/>
              <a:t>яратилишидан</a:t>
            </a:r>
            <a:r>
              <a:rPr lang="ru-RU" dirty="0"/>
              <a:t> </a:t>
            </a:r>
            <a:r>
              <a:rPr lang="ru-RU" dirty="0" err="1"/>
              <a:t>тортиб</a:t>
            </a:r>
            <a:r>
              <a:rPr lang="ru-RU" dirty="0"/>
              <a:t> то уни </a:t>
            </a:r>
            <a:r>
              <a:rPr lang="ru-RU" dirty="0" err="1"/>
              <a:t>тайёр</a:t>
            </a:r>
            <a:r>
              <a:rPr lang="ru-RU" dirty="0"/>
              <a:t> </a:t>
            </a:r>
            <a:r>
              <a:rPr lang="ru-RU" dirty="0" err="1"/>
              <a:t>маҳсулот бўлгунига</a:t>
            </a:r>
            <a:r>
              <a:rPr lang="ru-RU" dirty="0"/>
              <a:t> </a:t>
            </a:r>
            <a:r>
              <a:rPr lang="ru-RU" dirty="0" err="1"/>
              <a:t>қадар бўлган</a:t>
            </a:r>
            <a:r>
              <a:rPr lang="ru-RU" dirty="0"/>
              <a:t> </a:t>
            </a:r>
            <a:r>
              <a:rPr lang="ru-RU" dirty="0" err="1"/>
              <a:t>жараённи</a:t>
            </a:r>
            <a:r>
              <a:rPr lang="ru-RU" dirty="0"/>
              <a:t> </a:t>
            </a:r>
            <a:r>
              <a:rPr lang="ru-RU" dirty="0" err="1"/>
              <a:t>аниқлайди</a:t>
            </a:r>
            <a:r>
              <a:rPr lang="ru-RU" dirty="0"/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z-Cyrl-UZ" dirty="0"/>
              <a:t>Демо митинг </a:t>
            </a:r>
            <a:br>
              <a:rPr lang="en-US" dirty="0"/>
            </a:br>
            <a:r>
              <a:rPr lang="en-US" dirty="0"/>
              <a:t>(</a:t>
            </a:r>
            <a:r>
              <a:rPr lang="uz-Cyrl-UZ" dirty="0"/>
              <a:t>Спринт шарҳи</a:t>
            </a:r>
            <a:r>
              <a:rPr lang="en-US" dirty="0"/>
              <a:t>)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500002" y="2071678"/>
            <a:ext cx="8248462" cy="4268799"/>
          </a:xfrm>
        </p:spPr>
        <p:txBody>
          <a:bodyPr>
            <a:normAutofit/>
          </a:bodyPr>
          <a:lstStyle/>
          <a:p>
            <a:r>
              <a:rPr lang="ru-RU" sz="2800" dirty="0"/>
              <a:t>3-4 </a:t>
            </a:r>
            <a:r>
              <a:rPr lang="ru-RU" sz="2800" dirty="0" err="1"/>
              <a:t>соат</a:t>
            </a:r>
            <a:r>
              <a:rPr lang="ru-RU" sz="2800" dirty="0"/>
              <a:t> </a:t>
            </a:r>
            <a:r>
              <a:rPr lang="ru-RU" sz="2800" dirty="0" err="1"/>
              <a:t>билан</a:t>
            </a:r>
            <a:r>
              <a:rPr lang="ru-RU" sz="2800" dirty="0"/>
              <a:t> </a:t>
            </a:r>
            <a:r>
              <a:rPr lang="ru-RU" sz="2800" dirty="0" err="1"/>
              <a:t>чегараланади</a:t>
            </a:r>
            <a:endParaRPr lang="ru-RU" sz="2800" dirty="0"/>
          </a:p>
          <a:p>
            <a:r>
              <a:rPr lang="ru-RU" sz="2800" dirty="0"/>
              <a:t>Итерация </a:t>
            </a:r>
            <a:r>
              <a:rPr lang="ru-RU" sz="2800" dirty="0" err="1"/>
              <a:t>оххирида</a:t>
            </a:r>
            <a:r>
              <a:rPr lang="ru-RU" sz="2800" dirty="0"/>
              <a:t> юз </a:t>
            </a:r>
            <a:r>
              <a:rPr lang="ru-RU" sz="2800" dirty="0" err="1"/>
              <a:t>беради</a:t>
            </a:r>
            <a:endParaRPr lang="ru-RU" sz="2800" dirty="0"/>
          </a:p>
          <a:p>
            <a:r>
              <a:rPr lang="ru-RU" sz="2800" dirty="0" err="1"/>
              <a:t>Маҳсулотнинг</a:t>
            </a:r>
            <a:r>
              <a:rPr lang="ru-RU" sz="2800" dirty="0"/>
              <a:t> функционал </a:t>
            </a:r>
            <a:r>
              <a:rPr lang="ru-RU" sz="2800" dirty="0" err="1"/>
              <a:t>ўсиш</a:t>
            </a:r>
            <a:r>
              <a:rPr lang="ru-RU" sz="2800" dirty="0"/>
              <a:t> </a:t>
            </a:r>
            <a:r>
              <a:rPr lang="ru-RU" sz="2800" dirty="0" err="1"/>
              <a:t>қадами</a:t>
            </a:r>
            <a:r>
              <a:rPr lang="ru-RU" sz="2800" dirty="0"/>
              <a:t> </a:t>
            </a:r>
            <a:r>
              <a:rPr lang="ru-RU" sz="2800" dirty="0" err="1"/>
              <a:t>демолаштирилади</a:t>
            </a:r>
            <a:endParaRPr lang="ru-RU" sz="2800" dirty="0"/>
          </a:p>
          <a:p>
            <a:r>
              <a:rPr lang="ru-RU" sz="2800" dirty="0" err="1"/>
              <a:t>Имкон</a:t>
            </a:r>
            <a:r>
              <a:rPr lang="ru-RU" sz="2800" dirty="0"/>
              <a:t> </a:t>
            </a:r>
            <a:r>
              <a:rPr lang="ru-RU" sz="2800" dirty="0" err="1"/>
              <a:t>қадар</a:t>
            </a:r>
            <a:r>
              <a:rPr lang="ru-RU" sz="2800" dirty="0"/>
              <a:t> </a:t>
            </a:r>
            <a:r>
              <a:rPr lang="ru-RU" sz="2800" dirty="0" err="1"/>
              <a:t>максимал</a:t>
            </a:r>
            <a:r>
              <a:rPr lang="ru-RU" sz="2800" dirty="0"/>
              <a:t> </a:t>
            </a:r>
            <a:r>
              <a:rPr lang="ru-RU" sz="2800" dirty="0" err="1"/>
              <a:t>сондаги</a:t>
            </a:r>
            <a:r>
              <a:rPr lang="ru-RU" sz="2800" dirty="0"/>
              <a:t> </a:t>
            </a:r>
            <a:r>
              <a:rPr lang="ru-RU" sz="2800" dirty="0" err="1"/>
              <a:t>иштирокчилар</a:t>
            </a:r>
            <a:r>
              <a:rPr lang="ru-RU" sz="2800" dirty="0"/>
              <a:t> </a:t>
            </a:r>
            <a:r>
              <a:rPr lang="ru-RU" sz="2800" dirty="0" err="1"/>
              <a:t>жалб</a:t>
            </a:r>
            <a:r>
              <a:rPr lang="ru-RU" sz="2800" dirty="0"/>
              <a:t> </a:t>
            </a:r>
            <a:r>
              <a:rPr lang="ru-RU" sz="2800" dirty="0" err="1"/>
              <a:t>қилинади</a:t>
            </a:r>
            <a:endParaRPr lang="ru-RU" sz="2800" dirty="0"/>
          </a:p>
          <a:p>
            <a:r>
              <a:rPr lang="ru-RU" sz="2800" dirty="0" err="1"/>
              <a:t>Жамоанинг</a:t>
            </a:r>
            <a:r>
              <a:rPr lang="ru-RU" sz="2800" dirty="0"/>
              <a:t> </a:t>
            </a:r>
            <a:r>
              <a:rPr lang="ru-RU" sz="2800" dirty="0" err="1"/>
              <a:t>барча</a:t>
            </a:r>
            <a:r>
              <a:rPr lang="ru-RU" sz="2800" dirty="0"/>
              <a:t> </a:t>
            </a:r>
            <a:r>
              <a:rPr lang="ru-RU" sz="2800" dirty="0" err="1"/>
              <a:t>аъзолари</a:t>
            </a:r>
            <a:r>
              <a:rPr lang="ru-RU" sz="2800" dirty="0"/>
              <a:t> </a:t>
            </a:r>
            <a:r>
              <a:rPr lang="ru-RU" sz="2800" dirty="0" err="1"/>
              <a:t>иштирок</a:t>
            </a:r>
            <a:r>
              <a:rPr lang="ru-RU" sz="2800" dirty="0"/>
              <a:t> </a:t>
            </a:r>
            <a:r>
              <a:rPr lang="ru-RU" sz="2800" dirty="0" err="1"/>
              <a:t>этади</a:t>
            </a:r>
            <a:endParaRPr lang="ru-RU" sz="2800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96974"/>
          </a:xfrm>
        </p:spPr>
        <p:txBody>
          <a:bodyPr>
            <a:normAutofit/>
          </a:bodyPr>
          <a:lstStyle/>
          <a:p>
            <a:r>
              <a:rPr lang="uz-Cyrl-UZ" dirty="0"/>
              <a:t>Ўтмишга қаратилган митинг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571472" y="2071678"/>
            <a:ext cx="8229600" cy="4340237"/>
          </a:xfrm>
        </p:spPr>
        <p:txBody>
          <a:bodyPr>
            <a:normAutofit lnSpcReduction="10000"/>
          </a:bodyPr>
          <a:lstStyle/>
          <a:p>
            <a:r>
              <a:rPr lang="ru-RU" sz="2800" dirty="0"/>
              <a:t>1-3 </a:t>
            </a:r>
            <a:r>
              <a:rPr lang="ru-RU" sz="2800" dirty="0" err="1"/>
              <a:t>соат</a:t>
            </a:r>
            <a:r>
              <a:rPr lang="ru-RU" sz="2800" dirty="0"/>
              <a:t> </a:t>
            </a:r>
            <a:r>
              <a:rPr lang="ru-RU" sz="2800" dirty="0" err="1"/>
              <a:t>билан</a:t>
            </a:r>
            <a:r>
              <a:rPr lang="ru-RU" sz="2800" dirty="0"/>
              <a:t> </a:t>
            </a:r>
            <a:r>
              <a:rPr lang="ru-RU" sz="2800" dirty="0" err="1"/>
              <a:t>чегараланган</a:t>
            </a:r>
            <a:endParaRPr lang="ru-RU" sz="2800" dirty="0"/>
          </a:p>
          <a:p>
            <a:r>
              <a:rPr lang="ru-RU" sz="2800" dirty="0" err="1"/>
              <a:t>Барча</a:t>
            </a:r>
            <a:r>
              <a:rPr lang="ru-RU" sz="2800" dirty="0"/>
              <a:t> </a:t>
            </a:r>
            <a:r>
              <a:rPr lang="ru-RU" sz="2800" dirty="0" err="1"/>
              <a:t>жамоа</a:t>
            </a:r>
            <a:r>
              <a:rPr lang="ru-RU" sz="2800" dirty="0"/>
              <a:t> </a:t>
            </a:r>
            <a:r>
              <a:rPr lang="ru-RU" sz="2800" dirty="0" err="1"/>
              <a:t>аъзолари</a:t>
            </a:r>
            <a:r>
              <a:rPr lang="ru-RU" sz="2800" dirty="0"/>
              <a:t> </a:t>
            </a:r>
            <a:r>
              <a:rPr lang="ru-RU" sz="2800" dirty="0" err="1"/>
              <a:t>аввалги</a:t>
            </a:r>
            <a:r>
              <a:rPr lang="ru-RU" sz="2800" dirty="0"/>
              <a:t> </a:t>
            </a:r>
            <a:r>
              <a:rPr lang="ru-RU" sz="2800" dirty="0" err="1"/>
              <a:t>спринтда</a:t>
            </a:r>
            <a:r>
              <a:rPr lang="ru-RU" sz="2800" dirty="0"/>
              <a:t> </a:t>
            </a:r>
            <a:r>
              <a:rPr lang="ru-RU" sz="2800" dirty="0" err="1"/>
              <a:t>қўлланилган</a:t>
            </a:r>
            <a:r>
              <a:rPr lang="ru-RU" sz="2800" dirty="0"/>
              <a:t> </a:t>
            </a:r>
            <a:r>
              <a:rPr lang="ru-RU" sz="2800" dirty="0" err="1"/>
              <a:t>йўлга</a:t>
            </a:r>
            <a:r>
              <a:rPr lang="ru-RU" sz="2800" dirty="0"/>
              <a:t> </a:t>
            </a:r>
            <a:r>
              <a:rPr lang="ru-RU" sz="2800" dirty="0" err="1"/>
              <a:t>бўлган</a:t>
            </a:r>
            <a:r>
              <a:rPr lang="ru-RU" sz="2800" dirty="0"/>
              <a:t> </a:t>
            </a:r>
            <a:r>
              <a:rPr lang="ru-RU" sz="2800" dirty="0" err="1"/>
              <a:t>муносабатларини</a:t>
            </a:r>
            <a:r>
              <a:rPr lang="ru-RU" sz="2800" dirty="0"/>
              <a:t> </a:t>
            </a:r>
            <a:r>
              <a:rPr lang="ru-RU" sz="2800" dirty="0" err="1"/>
              <a:t>айтиб</a:t>
            </a:r>
            <a:r>
              <a:rPr lang="ru-RU" sz="2800" dirty="0"/>
              <a:t> </a:t>
            </a:r>
            <a:r>
              <a:rPr lang="ru-RU" sz="2800" dirty="0" err="1"/>
              <a:t>беради</a:t>
            </a:r>
            <a:endParaRPr lang="ru-RU" sz="2800" dirty="0"/>
          </a:p>
          <a:p>
            <a:r>
              <a:rPr lang="ru-RU" sz="2800" dirty="0" err="1"/>
              <a:t>Аввалги</a:t>
            </a:r>
            <a:r>
              <a:rPr lang="ru-RU" sz="2800" dirty="0"/>
              <a:t> </a:t>
            </a:r>
            <a:r>
              <a:rPr lang="ru-RU" sz="2800" dirty="0" err="1"/>
              <a:t>спринтда</a:t>
            </a:r>
            <a:r>
              <a:rPr lang="ru-RU" sz="2800" dirty="0"/>
              <a:t> </a:t>
            </a:r>
            <a:r>
              <a:rPr lang="ru-RU" sz="2800" dirty="0" err="1"/>
              <a:t>нималар</a:t>
            </a:r>
            <a:r>
              <a:rPr lang="ru-RU" sz="2800" dirty="0"/>
              <a:t> </a:t>
            </a:r>
            <a:r>
              <a:rPr lang="ru-RU" sz="2800" dirty="0" err="1"/>
              <a:t>қилинди</a:t>
            </a:r>
            <a:r>
              <a:rPr lang="ru-RU" sz="2800" dirty="0"/>
              <a:t>?</a:t>
            </a:r>
          </a:p>
          <a:p>
            <a:r>
              <a:rPr lang="ru-RU" sz="2800" dirty="0" err="1"/>
              <a:t>Нимани</a:t>
            </a:r>
            <a:r>
              <a:rPr lang="ru-RU" sz="2800" dirty="0"/>
              <a:t> </a:t>
            </a:r>
            <a:r>
              <a:rPr lang="ru-RU" sz="2800" dirty="0" err="1"/>
              <a:t>яхшилаш</a:t>
            </a:r>
            <a:r>
              <a:rPr lang="ru-RU" sz="2800" dirty="0"/>
              <a:t> </a:t>
            </a:r>
            <a:r>
              <a:rPr lang="ru-RU" sz="2800" dirty="0" err="1"/>
              <a:t>керак</a:t>
            </a:r>
            <a:r>
              <a:rPr lang="ru-RU" sz="2800" dirty="0"/>
              <a:t> </a:t>
            </a:r>
            <a:r>
              <a:rPr lang="ru-RU" sz="2800" dirty="0" err="1"/>
              <a:t>ва</a:t>
            </a:r>
            <a:r>
              <a:rPr lang="ru-RU" sz="2800" dirty="0"/>
              <a:t> </a:t>
            </a:r>
            <a:r>
              <a:rPr lang="ru-RU" sz="2800" dirty="0" err="1"/>
              <a:t>навбатдагиларда</a:t>
            </a:r>
            <a:r>
              <a:rPr lang="ru-RU" sz="2800" dirty="0"/>
              <a:t> </a:t>
            </a:r>
            <a:r>
              <a:rPr lang="ru-RU" sz="2800" dirty="0" err="1"/>
              <a:t>нималарга</a:t>
            </a:r>
            <a:r>
              <a:rPr lang="ru-RU" sz="2800" dirty="0"/>
              <a:t> </a:t>
            </a:r>
            <a:r>
              <a:rPr lang="ru-RU" sz="2800" dirty="0" err="1"/>
              <a:t>йўл</a:t>
            </a:r>
            <a:r>
              <a:rPr lang="ru-RU" sz="2800" dirty="0"/>
              <a:t> </a:t>
            </a:r>
            <a:r>
              <a:rPr lang="ru-RU" sz="2800" dirty="0" err="1"/>
              <a:t>қўймаслик</a:t>
            </a:r>
            <a:r>
              <a:rPr lang="ru-RU" sz="2800" dirty="0"/>
              <a:t> </a:t>
            </a:r>
            <a:r>
              <a:rPr lang="ru-RU" sz="2800" dirty="0" err="1"/>
              <a:t>керак</a:t>
            </a:r>
            <a:r>
              <a:rPr lang="ru-RU" sz="2800" dirty="0"/>
              <a:t>?</a:t>
            </a:r>
          </a:p>
          <a:p>
            <a:r>
              <a:rPr lang="ru-RU" sz="2800" dirty="0" err="1"/>
              <a:t>Яратиш</a:t>
            </a:r>
            <a:r>
              <a:rPr lang="ru-RU" sz="2800" dirty="0"/>
              <a:t> </a:t>
            </a:r>
            <a:r>
              <a:rPr lang="ru-RU" sz="2800" dirty="0" err="1"/>
              <a:t>жараёнини</a:t>
            </a:r>
            <a:r>
              <a:rPr lang="ru-RU" sz="2800" dirty="0"/>
              <a:t> </a:t>
            </a:r>
            <a:r>
              <a:rPr lang="ru-RU" sz="2800" dirty="0" err="1"/>
              <a:t>яхшилаш</a:t>
            </a:r>
            <a:r>
              <a:rPr lang="ru-RU" sz="2800" dirty="0"/>
              <a:t> </a:t>
            </a:r>
            <a:r>
              <a:rPr lang="ru-RU" sz="2800" dirty="0" err="1"/>
              <a:t>ишларини</a:t>
            </a:r>
            <a:r>
              <a:rPr lang="ru-RU" sz="2800" dirty="0"/>
              <a:t> </a:t>
            </a:r>
            <a:r>
              <a:rPr lang="ru-RU" sz="2800" dirty="0" err="1"/>
              <a:t>бажаришади</a:t>
            </a:r>
            <a:endParaRPr lang="ru-RU" sz="2800" dirty="0"/>
          </a:p>
          <a:p>
            <a:endParaRPr lang="ru-RU" sz="2800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844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5720" y="428604"/>
            <a:ext cx="8501090" cy="5861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uz-Cyrl-UZ" dirty="0"/>
              <a:t>Экстремал (юқори даражада) дастурлаш</a:t>
            </a:r>
            <a:r>
              <a:rPr lang="ru-RU" dirty="0"/>
              <a:t>	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57200" y="1484784"/>
            <a:ext cx="7829576" cy="4989168"/>
          </a:xfrm>
        </p:spPr>
        <p:txBody>
          <a:bodyPr>
            <a:normAutofit fontScale="92500" lnSpcReduction="20000"/>
          </a:bodyPr>
          <a:lstStyle/>
          <a:p>
            <a:pPr>
              <a:buFontTx/>
              <a:buChar char="-"/>
            </a:pPr>
            <a:r>
              <a:rPr lang="ru-RU" dirty="0" err="1"/>
              <a:t>бу</a:t>
            </a:r>
            <a:r>
              <a:rPr lang="ru-RU" dirty="0"/>
              <a:t> </a:t>
            </a:r>
            <a:r>
              <a:rPr lang="ru-RU" dirty="0" err="1"/>
              <a:t>қуйидаги</a:t>
            </a:r>
            <a:r>
              <a:rPr lang="ru-RU" dirty="0"/>
              <a:t> </a:t>
            </a:r>
            <a:r>
              <a:rPr lang="ru-RU" dirty="0" err="1"/>
              <a:t>дастурлаш</a:t>
            </a:r>
            <a:r>
              <a:rPr lang="ru-RU" dirty="0"/>
              <a:t> </a:t>
            </a:r>
            <a:r>
              <a:rPr lang="ru-RU" dirty="0" err="1"/>
              <a:t>услублари</a:t>
            </a:r>
            <a:r>
              <a:rPr lang="ru-RU" dirty="0"/>
              <a:t>:</a:t>
            </a:r>
          </a:p>
          <a:p>
            <a:pPr>
              <a:buFontTx/>
              <a:buChar char="-"/>
            </a:pPr>
            <a:endParaRPr lang="ru-RU" dirty="0"/>
          </a:p>
          <a:p>
            <a:pPr lvl="5"/>
            <a:r>
              <a:rPr lang="ru-RU" sz="2400" dirty="0" err="1">
                <a:solidFill>
                  <a:schemeClr val="tx1"/>
                </a:solidFill>
              </a:rPr>
              <a:t>Дастурлаш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стандарти</a:t>
            </a:r>
            <a:endParaRPr lang="ru-RU" sz="2400" dirty="0">
              <a:solidFill>
                <a:schemeClr val="tx1"/>
              </a:solidFill>
            </a:endParaRPr>
          </a:p>
          <a:p>
            <a:pPr lvl="5"/>
            <a:r>
              <a:rPr lang="ru-RU" sz="2400" dirty="0" err="1">
                <a:solidFill>
                  <a:schemeClr val="tx1"/>
                </a:solidFill>
              </a:rPr>
              <a:t>Тестлаш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орқали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яратиш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en-US" sz="2400" dirty="0">
                <a:solidFill>
                  <a:schemeClr val="tx1"/>
                </a:solidFill>
              </a:rPr>
              <a:t>(TDD)</a:t>
            </a:r>
            <a:endParaRPr lang="ru-RU" sz="2400" dirty="0">
              <a:solidFill>
                <a:schemeClr val="tx1"/>
              </a:solidFill>
            </a:endParaRPr>
          </a:p>
          <a:p>
            <a:pPr lvl="5"/>
            <a:r>
              <a:rPr lang="ru-RU" sz="2400" dirty="0" err="1">
                <a:solidFill>
                  <a:schemeClr val="tx1"/>
                </a:solidFill>
              </a:rPr>
              <a:t>Кодни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жамоавий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бошқариш</a:t>
            </a:r>
            <a:endParaRPr lang="en-US" sz="2400" dirty="0">
              <a:solidFill>
                <a:schemeClr val="tx1"/>
              </a:solidFill>
            </a:endParaRPr>
          </a:p>
          <a:p>
            <a:pPr lvl="5"/>
            <a:r>
              <a:rPr lang="ru-RU" sz="2400" dirty="0" err="1">
                <a:solidFill>
                  <a:schemeClr val="tx1"/>
                </a:solidFill>
              </a:rPr>
              <a:t>Узлуксиз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интеграциялар</a:t>
            </a:r>
            <a:endParaRPr lang="ru-RU" sz="2400" dirty="0">
              <a:solidFill>
                <a:schemeClr val="tx1"/>
              </a:solidFill>
            </a:endParaRPr>
          </a:p>
          <a:p>
            <a:pPr lvl="5"/>
            <a:r>
              <a:rPr lang="ru-RU" sz="2400" dirty="0" err="1">
                <a:solidFill>
                  <a:schemeClr val="tx1"/>
                </a:solidFill>
              </a:rPr>
              <a:t>Буюртмачи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томондан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тестлаш</a:t>
            </a:r>
            <a:endParaRPr lang="ru-RU" sz="2400" dirty="0">
              <a:solidFill>
                <a:schemeClr val="tx1"/>
              </a:solidFill>
            </a:endParaRPr>
          </a:p>
          <a:p>
            <a:pPr lvl="5"/>
            <a:r>
              <a:rPr lang="ru-RU" sz="2400" dirty="0" err="1">
                <a:solidFill>
                  <a:schemeClr val="tx1"/>
                </a:solidFill>
              </a:rPr>
              <a:t>Жуфтликда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дастурлаш</a:t>
            </a:r>
            <a:endParaRPr lang="ru-RU" sz="2400" dirty="0">
              <a:solidFill>
                <a:schemeClr val="tx1"/>
              </a:solidFill>
            </a:endParaRPr>
          </a:p>
          <a:p>
            <a:pPr lvl="5"/>
            <a:r>
              <a:rPr lang="ru-RU" sz="2400" dirty="0" err="1">
                <a:solidFill>
                  <a:schemeClr val="tx1"/>
                </a:solidFill>
              </a:rPr>
              <a:t>Кодни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рефакторлаш</a:t>
            </a:r>
            <a:endParaRPr lang="ru-RU" sz="2400" dirty="0">
              <a:solidFill>
                <a:schemeClr val="tx1"/>
              </a:solidFill>
            </a:endParaRPr>
          </a:p>
          <a:p>
            <a:pPr lvl="5"/>
            <a:r>
              <a:rPr lang="en-US" sz="2400" dirty="0">
                <a:solidFill>
                  <a:schemeClr val="tx1"/>
                </a:solidFill>
              </a:rPr>
              <a:t>Code Review</a:t>
            </a:r>
            <a:r>
              <a:rPr lang="uz-Cyrl-UZ" sz="2400" dirty="0">
                <a:solidFill>
                  <a:schemeClr val="tx1"/>
                </a:solidFill>
              </a:rPr>
              <a:t> код ёзиш стилига шарҳлар қолдириш</a:t>
            </a:r>
            <a:endParaRPr lang="en-US" sz="2400" dirty="0">
              <a:solidFill>
                <a:schemeClr val="tx1"/>
              </a:solidFill>
            </a:endParaRPr>
          </a:p>
          <a:p>
            <a:pPr lvl="5"/>
            <a:r>
              <a:rPr lang="uz-Cyrl-UZ" sz="2400" dirty="0">
                <a:solidFill>
                  <a:schemeClr val="tx1"/>
                </a:solidFill>
              </a:rPr>
              <a:t>Интеграция давомийлиги</a:t>
            </a:r>
            <a:endParaRPr lang="en-US" sz="2400" dirty="0">
              <a:solidFill>
                <a:schemeClr val="tx1"/>
              </a:solidFill>
            </a:endParaRPr>
          </a:p>
          <a:p>
            <a:pPr lvl="5"/>
            <a:r>
              <a:rPr lang="ru-RU" sz="2400" dirty="0" err="1">
                <a:solidFill>
                  <a:schemeClr val="tx1"/>
                </a:solidFill>
              </a:rPr>
              <a:t>Барқарор</a:t>
            </a:r>
            <a:r>
              <a:rPr lang="ru-RU" sz="2400" dirty="0">
                <a:solidFill>
                  <a:schemeClr val="tx1"/>
                </a:solidFill>
              </a:rPr>
              <a:t> темп</a:t>
            </a:r>
          </a:p>
          <a:p>
            <a:pPr lvl="5"/>
            <a:r>
              <a:rPr lang="ru-RU" sz="2400" dirty="0">
                <a:solidFill>
                  <a:schemeClr val="tx1"/>
                </a:solidFill>
              </a:rPr>
              <a:t>Тез-тез </a:t>
            </a:r>
            <a:r>
              <a:rPr lang="ru-RU" sz="2400" dirty="0" err="1">
                <a:solidFill>
                  <a:schemeClr val="tx1"/>
                </a:solidFill>
              </a:rPr>
              <a:t>катта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бўлмаган</a:t>
            </a:r>
            <a:r>
              <a:rPr lang="ru-RU" sz="2400" dirty="0">
                <a:solidFill>
                  <a:schemeClr val="tx1"/>
                </a:solidFill>
              </a:rPr>
              <a:t> ДТ </a:t>
            </a:r>
            <a:r>
              <a:rPr lang="ru-RU" sz="2400" dirty="0" err="1">
                <a:solidFill>
                  <a:schemeClr val="tx1"/>
                </a:solidFill>
              </a:rPr>
              <a:t>нинг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йўлга</a:t>
            </a:r>
            <a:r>
              <a:rPr lang="ru-RU" sz="2400" dirty="0">
                <a:solidFill>
                  <a:schemeClr val="tx1"/>
                </a:solidFill>
              </a:rPr>
              <a:t> </a:t>
            </a:r>
            <a:r>
              <a:rPr lang="ru-RU" sz="2400" dirty="0" err="1">
                <a:solidFill>
                  <a:schemeClr val="tx1"/>
                </a:solidFill>
              </a:rPr>
              <a:t>қўйилишлари</a:t>
            </a:r>
            <a:endParaRPr lang="ru-RU" sz="2000" dirty="0">
              <a:solidFill>
                <a:schemeClr val="tx1"/>
              </a:solidFill>
            </a:endParaRPr>
          </a:p>
          <a:p>
            <a:endParaRPr lang="en-US" dirty="0"/>
          </a:p>
          <a:p>
            <a:endParaRPr lang="ru-RU" dirty="0"/>
          </a:p>
          <a:p>
            <a:pPr>
              <a:buFontTx/>
              <a:buChar char="-"/>
            </a:pPr>
            <a:endParaRPr lang="ru-RU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Эътиборларингиз</a:t>
            </a:r>
            <a:r>
              <a:rPr lang="ru-RU" dirty="0"/>
              <a:t> </a:t>
            </a:r>
            <a:r>
              <a:rPr lang="ru-RU" dirty="0" err="1"/>
              <a:t>учун</a:t>
            </a:r>
            <a:r>
              <a:rPr lang="ru-RU" dirty="0"/>
              <a:t> </a:t>
            </a:r>
            <a:r>
              <a:rPr lang="ru-RU" dirty="0" err="1"/>
              <a:t>раҳмат</a:t>
            </a:r>
            <a:r>
              <a:rPr lang="ru-RU" dirty="0"/>
              <a:t>!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714348" y="1785926"/>
            <a:ext cx="7467600" cy="4873752"/>
          </a:xfrm>
        </p:spPr>
        <p:txBody>
          <a:bodyPr/>
          <a:lstStyle/>
          <a:p>
            <a:pPr>
              <a:buNone/>
            </a:pPr>
            <a:r>
              <a:rPr lang="ru-RU" dirty="0" err="1"/>
              <a:t>Сизни</a:t>
            </a:r>
            <a:r>
              <a:rPr lang="ru-RU" dirty="0"/>
              <a:t> </a:t>
            </a:r>
            <a:r>
              <a:rPr lang="ru-RU" dirty="0" err="1"/>
              <a:t>барча</a:t>
            </a:r>
            <a:r>
              <a:rPr lang="ru-RU" dirty="0"/>
              <a:t> </a:t>
            </a:r>
            <a:r>
              <a:rPr lang="ru-RU" dirty="0" err="1"/>
              <a:t>саволларингизга</a:t>
            </a:r>
            <a:r>
              <a:rPr lang="ru-RU" dirty="0"/>
              <a:t> </a:t>
            </a:r>
            <a:r>
              <a:rPr lang="ru-RU" dirty="0" err="1"/>
              <a:t>жавоб</a:t>
            </a:r>
            <a:r>
              <a:rPr lang="ru-RU" dirty="0"/>
              <a:t> </a:t>
            </a:r>
            <a:r>
              <a:rPr lang="ru-RU" dirty="0" err="1"/>
              <a:t>берсак</a:t>
            </a:r>
            <a:r>
              <a:rPr lang="ru-RU" dirty="0"/>
              <a:t> </a:t>
            </a:r>
            <a:r>
              <a:rPr lang="ru-RU" dirty="0" err="1"/>
              <a:t>хурсанд</a:t>
            </a:r>
            <a:r>
              <a:rPr lang="ru-RU" dirty="0"/>
              <a:t> </a:t>
            </a:r>
            <a:r>
              <a:rPr lang="ru-RU" dirty="0" err="1"/>
              <a:t>бўламиз</a:t>
            </a:r>
            <a:r>
              <a:rPr lang="ru-RU" dirty="0"/>
              <a:t>:</a:t>
            </a:r>
            <a:endParaRPr lang="ru-RU" dirty="0">
              <a:hlinkClick r:id="rId2"/>
            </a:endParaRPr>
          </a:p>
          <a:p>
            <a:pPr>
              <a:buNone/>
            </a:pPr>
            <a:endParaRPr lang="en-US" dirty="0">
              <a:hlinkClick r:id="rId2"/>
            </a:endParaRPr>
          </a:p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faxriddinjon@gmail.com</a:t>
            </a:r>
            <a:endParaRPr lang="en-US" dirty="0"/>
          </a:p>
          <a:p>
            <a:endParaRPr lang="en-US" dirty="0"/>
          </a:p>
          <a:p>
            <a:pPr>
              <a:buNone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ru-RU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uz-Cyrl-UZ" dirty="0"/>
              <a:t>1) тезкор; тирик; ҳаракатчан; эпчил;</a:t>
            </a:r>
          </a:p>
          <a:p>
            <a:r>
              <a:rPr lang="uz-Cyrl-UZ" dirty="0"/>
              <a:t>2) фикрловчи 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844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011354"/>
          </a:xfrm>
        </p:spPr>
        <p:txBody>
          <a:bodyPr>
            <a:normAutofit/>
          </a:bodyPr>
          <a:lstStyle/>
          <a:p>
            <a:r>
              <a:rPr lang="en-US" dirty="0"/>
              <a:t>Agile –</a:t>
            </a:r>
            <a:br>
              <a:rPr lang="en-US" dirty="0"/>
            </a:br>
            <a:r>
              <a:rPr lang="uz-Cyrl-UZ" dirty="0"/>
              <a:t>яратишнинг эгилувчан услубиёти</a:t>
            </a:r>
            <a:r>
              <a:rPr lang="en-US" dirty="0"/>
              <a:t> </a:t>
            </a:r>
            <a:r>
              <a:rPr lang="uz-Cyrl-UZ" dirty="0"/>
              <a:t>оиласидан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714348" y="3071810"/>
            <a:ext cx="8286808" cy="355441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ru-RU" sz="2800" dirty="0" err="1"/>
              <a:t>Ҳислатлари:</a:t>
            </a:r>
            <a:endParaRPr lang="ru-RU" sz="2800" dirty="0"/>
          </a:p>
          <a:p>
            <a:r>
              <a:rPr lang="ru-RU" sz="2800" dirty="0" err="1"/>
              <a:t>Тавакалчиликни</a:t>
            </a:r>
            <a:r>
              <a:rPr lang="ru-RU" sz="2800" dirty="0"/>
              <a:t> </a:t>
            </a:r>
            <a:r>
              <a:rPr lang="ru-RU" sz="2800" dirty="0" err="1"/>
              <a:t>минималлаштириш</a:t>
            </a:r>
            <a:endParaRPr lang="ru-RU" sz="2800" dirty="0"/>
          </a:p>
          <a:p>
            <a:r>
              <a:rPr lang="ru-RU" sz="2800" dirty="0" err="1"/>
              <a:t>Қисқа цикллар</a:t>
            </a:r>
            <a:r>
              <a:rPr lang="ru-RU" sz="2800" dirty="0"/>
              <a:t> (</a:t>
            </a:r>
            <a:r>
              <a:rPr lang="ru-RU" sz="2800" dirty="0" err="1"/>
              <a:t>итерациялар</a:t>
            </a:r>
            <a:r>
              <a:rPr lang="ru-RU" sz="2800" dirty="0"/>
              <a:t>) </a:t>
            </a:r>
            <a:r>
              <a:rPr lang="ru-RU" sz="2800" dirty="0" err="1"/>
              <a:t>асосида</a:t>
            </a:r>
            <a:r>
              <a:rPr lang="ru-RU" sz="2800" dirty="0"/>
              <a:t> </a:t>
            </a:r>
            <a:r>
              <a:rPr lang="ru-RU" sz="2800" dirty="0" err="1"/>
              <a:t>яратиш</a:t>
            </a:r>
            <a:endParaRPr lang="ru-RU" sz="2800" dirty="0"/>
          </a:p>
          <a:p>
            <a:r>
              <a:rPr lang="ru-RU" sz="2800" dirty="0" err="1"/>
              <a:t>Командадаги</a:t>
            </a:r>
            <a:r>
              <a:rPr lang="ru-RU" sz="2800" dirty="0"/>
              <a:t> </a:t>
            </a:r>
            <a:r>
              <a:rPr lang="ru-RU" sz="2800" dirty="0" err="1"/>
              <a:t>мулоқатга кўпроқ эътибор</a:t>
            </a:r>
            <a:r>
              <a:rPr lang="ru-RU" sz="2800" dirty="0"/>
              <a:t> </a:t>
            </a:r>
            <a:r>
              <a:rPr lang="ru-RU" sz="2800" dirty="0" err="1"/>
              <a:t>бериш</a:t>
            </a:r>
            <a:r>
              <a:rPr lang="ru-RU" sz="2800" dirty="0"/>
              <a:t> (</a:t>
            </a:r>
            <a:r>
              <a:rPr lang="ru-RU" sz="2800" dirty="0" err="1"/>
              <a:t>таяниш</a:t>
            </a:r>
            <a:r>
              <a:rPr lang="ru-RU" sz="2800" dirty="0"/>
              <a:t>)</a:t>
            </a:r>
          </a:p>
          <a:p>
            <a:endParaRPr lang="ru-RU" sz="2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</a:t>
            </a:r>
            <a:r>
              <a:rPr lang="uz-Cyrl-UZ" dirty="0"/>
              <a:t> нинг қадрли томонлари</a:t>
            </a:r>
            <a:r>
              <a:rPr lang="en-US" dirty="0"/>
              <a:t>:	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285720" y="1785926"/>
            <a:ext cx="8858280" cy="4525963"/>
          </a:xfrm>
        </p:spPr>
        <p:txBody>
          <a:bodyPr>
            <a:normAutofit/>
          </a:bodyPr>
          <a:lstStyle/>
          <a:p>
            <a:r>
              <a:rPr lang="ru-RU" b="1" dirty="0" err="1"/>
              <a:t>Одамлар</a:t>
            </a:r>
            <a:r>
              <a:rPr lang="ru-RU" b="1" dirty="0"/>
              <a:t> </a:t>
            </a:r>
            <a:r>
              <a:rPr lang="ru-RU" b="1" dirty="0" err="1"/>
              <a:t>ва</a:t>
            </a:r>
            <a:r>
              <a:rPr lang="ru-RU" b="1" dirty="0"/>
              <a:t> </a:t>
            </a:r>
            <a:r>
              <a:rPr lang="ru-RU" b="1" dirty="0" err="1"/>
              <a:t>ўзаро</a:t>
            </a:r>
            <a:r>
              <a:rPr lang="ru-RU" b="1" dirty="0"/>
              <a:t> </a:t>
            </a:r>
            <a:r>
              <a:rPr lang="ru-RU" b="1" dirty="0" err="1"/>
              <a:t>муносабатлар</a:t>
            </a:r>
            <a:r>
              <a:rPr lang="ru-RU" b="1" dirty="0"/>
              <a:t> </a:t>
            </a:r>
            <a:r>
              <a:rPr lang="ru-RU" dirty="0" err="1"/>
              <a:t>бошқа жараён</a:t>
            </a:r>
            <a:r>
              <a:rPr lang="ru-RU" dirty="0"/>
              <a:t> </a:t>
            </a:r>
            <a:r>
              <a:rPr lang="ru-RU" dirty="0" err="1"/>
              <a:t>ва</a:t>
            </a:r>
            <a:r>
              <a:rPr lang="ru-RU" dirty="0"/>
              <a:t> </a:t>
            </a:r>
            <a:r>
              <a:rPr lang="ru-RU" dirty="0" err="1"/>
              <a:t>ускуналардан</a:t>
            </a:r>
            <a:r>
              <a:rPr lang="ru-RU" dirty="0"/>
              <a:t> </a:t>
            </a:r>
            <a:r>
              <a:rPr lang="ru-RU" dirty="0" err="1"/>
              <a:t>афзал</a:t>
            </a:r>
            <a:endParaRPr lang="ru-RU" dirty="0"/>
          </a:p>
          <a:p>
            <a:r>
              <a:rPr lang="ru-RU" b="1" dirty="0" err="1"/>
              <a:t>Ишлаётган</a:t>
            </a:r>
            <a:r>
              <a:rPr lang="ru-RU" b="1" dirty="0"/>
              <a:t> </a:t>
            </a:r>
            <a:r>
              <a:rPr lang="ru-RU" b="1" dirty="0" err="1"/>
              <a:t>маҳсулот </a:t>
            </a:r>
            <a:r>
              <a:rPr lang="ru-RU" dirty="0" err="1"/>
              <a:t>емирувчи</a:t>
            </a:r>
            <a:r>
              <a:rPr lang="ru-RU" dirty="0"/>
              <a:t> </a:t>
            </a:r>
            <a:r>
              <a:rPr lang="ru-RU" dirty="0" err="1"/>
              <a:t>маълумотномадан</a:t>
            </a:r>
            <a:r>
              <a:rPr lang="ru-RU" dirty="0"/>
              <a:t> </a:t>
            </a:r>
            <a:r>
              <a:rPr lang="ru-RU" dirty="0" err="1"/>
              <a:t>афзал</a:t>
            </a:r>
            <a:endParaRPr lang="ru-RU" dirty="0"/>
          </a:p>
          <a:p>
            <a:r>
              <a:rPr lang="ru-RU" b="1" dirty="0" err="1"/>
              <a:t>Буюртмачи</a:t>
            </a:r>
            <a:r>
              <a:rPr lang="ru-RU" b="1" dirty="0"/>
              <a:t> </a:t>
            </a:r>
            <a:r>
              <a:rPr lang="ru-RU" b="1" dirty="0" err="1"/>
              <a:t>билан</a:t>
            </a:r>
            <a:r>
              <a:rPr lang="ru-RU" b="1" dirty="0"/>
              <a:t> </a:t>
            </a:r>
            <a:r>
              <a:rPr lang="ru-RU" b="1" dirty="0" err="1"/>
              <a:t>ҳамкорлик </a:t>
            </a:r>
            <a:r>
              <a:rPr lang="ru-RU" dirty="0" err="1"/>
              <a:t>шартнома</a:t>
            </a:r>
            <a:r>
              <a:rPr lang="ru-RU" dirty="0"/>
              <a:t> </a:t>
            </a:r>
            <a:r>
              <a:rPr lang="ru-RU" dirty="0" err="1"/>
              <a:t>келишувларидан</a:t>
            </a:r>
            <a:r>
              <a:rPr lang="ru-RU" dirty="0"/>
              <a:t> </a:t>
            </a:r>
            <a:r>
              <a:rPr lang="ru-RU" dirty="0" err="1"/>
              <a:t>муҳимроқ</a:t>
            </a:r>
            <a:endParaRPr lang="ru-RU" dirty="0"/>
          </a:p>
          <a:p>
            <a:r>
              <a:rPr lang="ru-RU" b="1" dirty="0" err="1"/>
              <a:t>Ўзгаришларга</a:t>
            </a:r>
            <a:r>
              <a:rPr lang="ru-RU" b="1" dirty="0"/>
              <a:t> </a:t>
            </a:r>
            <a:r>
              <a:rPr lang="ru-RU" b="1" dirty="0" err="1"/>
              <a:t>тайёрлик</a:t>
            </a:r>
            <a:r>
              <a:rPr lang="ru-RU" b="1" dirty="0"/>
              <a:t> </a:t>
            </a:r>
            <a:r>
              <a:rPr lang="ru-RU" dirty="0" err="1"/>
              <a:t>биринчи</a:t>
            </a:r>
            <a:r>
              <a:rPr lang="ru-RU" dirty="0"/>
              <a:t> </a:t>
            </a:r>
            <a:r>
              <a:rPr lang="ru-RU" dirty="0" err="1"/>
              <a:t>режаларга</a:t>
            </a:r>
            <a:r>
              <a:rPr lang="ru-RU" dirty="0"/>
              <a:t> </a:t>
            </a:r>
            <a:r>
              <a:rPr lang="ru-RU" dirty="0" err="1"/>
              <a:t>эргашишдан</a:t>
            </a:r>
            <a:r>
              <a:rPr lang="ru-RU" dirty="0"/>
              <a:t> </a:t>
            </a:r>
            <a:r>
              <a:rPr lang="ru-RU" dirty="0" err="1"/>
              <a:t>афзал</a:t>
            </a:r>
            <a:r>
              <a:rPr lang="ru-RU" dirty="0"/>
              <a:t> 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</a:t>
            </a:r>
            <a:r>
              <a:rPr lang="uz-Cyrl-UZ" dirty="0"/>
              <a:t> қоидалари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642910" y="1571612"/>
            <a:ext cx="8229600" cy="4900634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ru-RU" dirty="0" err="1"/>
              <a:t>Мижозни</a:t>
            </a:r>
            <a:r>
              <a:rPr lang="ru-RU" dirty="0"/>
              <a:t> </a:t>
            </a:r>
            <a:r>
              <a:rPr lang="ru-RU" dirty="0" err="1"/>
              <a:t>қаноатлантириш;</a:t>
            </a:r>
            <a:endParaRPr lang="ru-RU" dirty="0"/>
          </a:p>
          <a:p>
            <a:pPr marL="514350" indent="-514350">
              <a:buAutoNum type="arabicPeriod"/>
            </a:pPr>
            <a:r>
              <a:rPr lang="ru-RU" dirty="0" err="1"/>
              <a:t>Ўзгаришларни</a:t>
            </a:r>
            <a:r>
              <a:rPr lang="ru-RU" dirty="0"/>
              <a:t> </a:t>
            </a:r>
            <a:r>
              <a:rPr lang="ru-RU" dirty="0" err="1"/>
              <a:t>қабул қила олиш</a:t>
            </a:r>
            <a:r>
              <a:rPr lang="ru-RU" dirty="0"/>
              <a:t>;</a:t>
            </a:r>
          </a:p>
          <a:p>
            <a:pPr marL="514350" indent="-514350">
              <a:buAutoNum type="arabicPeriod"/>
            </a:pPr>
            <a:r>
              <a:rPr lang="ru-RU" dirty="0"/>
              <a:t>Тез </a:t>
            </a:r>
            <a:r>
              <a:rPr lang="ru-RU" dirty="0" err="1"/>
              <a:t>ишлайдиган</a:t>
            </a:r>
            <a:r>
              <a:rPr lang="ru-RU" dirty="0"/>
              <a:t> </a:t>
            </a:r>
            <a:r>
              <a:rPr lang="ru-RU" dirty="0" err="1"/>
              <a:t>дастурий</a:t>
            </a:r>
            <a:r>
              <a:rPr lang="ru-RU" dirty="0"/>
              <a:t> </a:t>
            </a:r>
            <a:r>
              <a:rPr lang="ru-RU" dirty="0" err="1"/>
              <a:t>қурилмани</a:t>
            </a:r>
            <a:r>
              <a:rPr lang="ru-RU" dirty="0"/>
              <a:t> </a:t>
            </a:r>
            <a:r>
              <a:rPr lang="ru-RU" dirty="0" err="1"/>
              <a:t>етказиб</a:t>
            </a:r>
            <a:r>
              <a:rPr lang="ru-RU" dirty="0"/>
              <a:t> </a:t>
            </a:r>
            <a:r>
              <a:rPr lang="ru-RU" dirty="0" err="1"/>
              <a:t>бериш</a:t>
            </a:r>
            <a:r>
              <a:rPr lang="ru-RU" dirty="0"/>
              <a:t>;</a:t>
            </a:r>
          </a:p>
          <a:p>
            <a:pPr marL="514350" indent="-514350">
              <a:buAutoNum type="arabicPeriod"/>
            </a:pPr>
            <a:r>
              <a:rPr lang="ru-RU" dirty="0" err="1"/>
              <a:t>Ҳар</a:t>
            </a:r>
            <a:r>
              <a:rPr lang="ru-RU" dirty="0"/>
              <a:t> </a:t>
            </a:r>
            <a:r>
              <a:rPr lang="ru-RU" dirty="0" err="1"/>
              <a:t>куни</a:t>
            </a:r>
            <a:r>
              <a:rPr lang="ru-RU" dirty="0"/>
              <a:t> </a:t>
            </a:r>
            <a:r>
              <a:rPr lang="ru-RU" dirty="0" err="1"/>
              <a:t>буюртмачини</a:t>
            </a:r>
            <a:r>
              <a:rPr lang="ru-RU" dirty="0"/>
              <a:t> </a:t>
            </a:r>
            <a:r>
              <a:rPr lang="ru-RU" dirty="0" err="1"/>
              <a:t>яратувчи</a:t>
            </a:r>
            <a:r>
              <a:rPr lang="ru-RU" dirty="0"/>
              <a:t> </a:t>
            </a:r>
            <a:r>
              <a:rPr lang="ru-RU" dirty="0" err="1"/>
              <a:t>билан</a:t>
            </a:r>
            <a:r>
              <a:rPr lang="ru-RU" dirty="0"/>
              <a:t> </a:t>
            </a:r>
            <a:r>
              <a:rPr lang="ru-RU" dirty="0" err="1"/>
              <a:t>мулоқатлашиши</a:t>
            </a:r>
            <a:r>
              <a:rPr lang="ru-RU" dirty="0"/>
              <a:t>;</a:t>
            </a:r>
          </a:p>
          <a:p>
            <a:pPr marL="514350" indent="-514350">
              <a:buAutoNum type="arabicPeriod"/>
            </a:pPr>
            <a:r>
              <a:rPr lang="ru-RU" dirty="0" err="1"/>
              <a:t>Шахсий</a:t>
            </a:r>
            <a:r>
              <a:rPr lang="ru-RU" dirty="0"/>
              <a:t> </a:t>
            </a:r>
            <a:r>
              <a:rPr lang="ru-RU" dirty="0" err="1"/>
              <a:t>мотивацияланган</a:t>
            </a:r>
            <a:r>
              <a:rPr lang="ru-RU" dirty="0"/>
              <a:t>, </a:t>
            </a:r>
            <a:r>
              <a:rPr lang="ru-RU" dirty="0" err="1"/>
              <a:t>ўзаро</a:t>
            </a:r>
            <a:r>
              <a:rPr lang="ru-RU" dirty="0"/>
              <a:t> </a:t>
            </a:r>
            <a:r>
              <a:rPr lang="ru-RU" dirty="0" err="1"/>
              <a:t>қўллаб-қувватланувчи</a:t>
            </a:r>
            <a:r>
              <a:rPr lang="ru-RU" dirty="0"/>
              <a:t> </a:t>
            </a:r>
            <a:r>
              <a:rPr lang="ru-RU" dirty="0" err="1"/>
              <a:t>ва</a:t>
            </a:r>
            <a:r>
              <a:rPr lang="ru-RU" dirty="0"/>
              <a:t> </a:t>
            </a:r>
            <a:r>
              <a:rPr lang="ru-RU" dirty="0" err="1"/>
              <a:t>ишончли</a:t>
            </a:r>
            <a:r>
              <a:rPr lang="ru-RU" dirty="0"/>
              <a:t>, </a:t>
            </a:r>
            <a:r>
              <a:rPr lang="ru-RU" dirty="0" err="1"/>
              <a:t>ишлаш</a:t>
            </a:r>
            <a:r>
              <a:rPr lang="ru-RU" dirty="0"/>
              <a:t> </a:t>
            </a:r>
            <a:r>
              <a:rPr lang="ru-RU" dirty="0" err="1"/>
              <a:t>учун</a:t>
            </a:r>
            <a:r>
              <a:rPr lang="ru-RU" dirty="0"/>
              <a:t> </a:t>
            </a:r>
            <a:r>
              <a:rPr lang="ru-RU" dirty="0" err="1"/>
              <a:t>тегишли</a:t>
            </a:r>
            <a:r>
              <a:rPr lang="ru-RU" dirty="0"/>
              <a:t> </a:t>
            </a:r>
            <a:r>
              <a:rPr lang="ru-RU" dirty="0" err="1"/>
              <a:t>шароитларни</a:t>
            </a:r>
            <a:r>
              <a:rPr lang="ru-RU" dirty="0"/>
              <a:t> </a:t>
            </a:r>
            <a:r>
              <a:rPr lang="ru-RU" dirty="0" err="1"/>
              <a:t>яратилганлиги</a:t>
            </a:r>
            <a:r>
              <a:rPr lang="ru-RU" dirty="0"/>
              <a:t>;</a:t>
            </a:r>
          </a:p>
          <a:p>
            <a:pPr marL="514350" indent="-514350">
              <a:buNone/>
            </a:pPr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</a:t>
            </a:r>
            <a:r>
              <a:rPr lang="uz-Cyrl-UZ" dirty="0"/>
              <a:t> қоидалари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ru-RU" dirty="0" err="1"/>
              <a:t>Маълаумотларни</a:t>
            </a:r>
            <a:r>
              <a:rPr lang="ru-RU" dirty="0"/>
              <a:t> </a:t>
            </a:r>
            <a:r>
              <a:rPr lang="ru-RU" dirty="0" err="1"/>
              <a:t>узатишни</a:t>
            </a:r>
            <a:r>
              <a:rPr lang="ru-RU" dirty="0"/>
              <a:t> </a:t>
            </a:r>
            <a:r>
              <a:rPr lang="ru-RU" dirty="0" err="1"/>
              <a:t>тавсия</a:t>
            </a:r>
            <a:r>
              <a:rPr lang="ru-RU" dirty="0"/>
              <a:t> </a:t>
            </a:r>
            <a:r>
              <a:rPr lang="ru-RU" dirty="0" err="1"/>
              <a:t>этилган</a:t>
            </a:r>
            <a:r>
              <a:rPr lang="ru-RU" dirty="0"/>
              <a:t> </a:t>
            </a:r>
            <a:r>
              <a:rPr lang="ru-RU" dirty="0" err="1"/>
              <a:t>усули</a:t>
            </a:r>
            <a:r>
              <a:rPr lang="ru-RU" dirty="0"/>
              <a:t> – </a:t>
            </a:r>
            <a:r>
              <a:rPr lang="ru-RU" dirty="0" err="1"/>
              <a:t>юзма</a:t>
            </a:r>
            <a:r>
              <a:rPr lang="ru-RU" dirty="0"/>
              <a:t>-юз </a:t>
            </a:r>
            <a:r>
              <a:rPr lang="ru-RU" dirty="0" err="1"/>
              <a:t>шахсий</a:t>
            </a:r>
            <a:r>
              <a:rPr lang="ru-RU" dirty="0"/>
              <a:t> </a:t>
            </a:r>
            <a:r>
              <a:rPr lang="ru-RU" dirty="0" err="1"/>
              <a:t>сўзлашув</a:t>
            </a:r>
            <a:r>
              <a:rPr lang="ru-RU" dirty="0"/>
              <a:t>;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ru-RU" dirty="0" err="1"/>
              <a:t>Ишловчи</a:t>
            </a:r>
            <a:r>
              <a:rPr lang="ru-RU" dirty="0"/>
              <a:t> ДТ – </a:t>
            </a:r>
            <a:r>
              <a:rPr lang="ru-RU" dirty="0" err="1"/>
              <a:t>ўсиш</a:t>
            </a:r>
            <a:r>
              <a:rPr lang="ru-RU" dirty="0"/>
              <a:t> </a:t>
            </a:r>
            <a:r>
              <a:rPr lang="ru-RU" dirty="0" err="1"/>
              <a:t>жараёнини</a:t>
            </a:r>
            <a:r>
              <a:rPr lang="ru-RU" dirty="0"/>
              <a:t> </a:t>
            </a:r>
            <a:r>
              <a:rPr lang="ru-RU" dirty="0" err="1"/>
              <a:t>яхши</a:t>
            </a:r>
            <a:r>
              <a:rPr lang="ru-RU" dirty="0"/>
              <a:t> </a:t>
            </a:r>
            <a:r>
              <a:rPr lang="ru-RU" dirty="0" err="1"/>
              <a:t>ўлчов</a:t>
            </a:r>
            <a:r>
              <a:rPr lang="ru-RU" dirty="0"/>
              <a:t> </a:t>
            </a:r>
            <a:r>
              <a:rPr lang="ru-RU" dirty="0" err="1"/>
              <a:t>бирлиги</a:t>
            </a:r>
            <a:r>
              <a:rPr lang="ru-RU" dirty="0"/>
              <a:t>;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ru-RU" dirty="0" err="1"/>
              <a:t>Спонсорлар</a:t>
            </a:r>
            <a:r>
              <a:rPr lang="ru-RU" dirty="0"/>
              <a:t>, </a:t>
            </a:r>
            <a:r>
              <a:rPr lang="ru-RU" dirty="0" err="1"/>
              <a:t>яратувчилар</a:t>
            </a:r>
            <a:r>
              <a:rPr lang="ru-RU" dirty="0"/>
              <a:t>, </a:t>
            </a:r>
            <a:r>
              <a:rPr lang="ru-RU" dirty="0" err="1"/>
              <a:t>фойдаланувчилар</a:t>
            </a:r>
            <a:r>
              <a:rPr lang="ru-RU" dirty="0"/>
              <a:t> </a:t>
            </a:r>
            <a:r>
              <a:rPr lang="ru-RU" dirty="0" err="1"/>
              <a:t>иш</a:t>
            </a:r>
            <a:r>
              <a:rPr lang="ru-RU" dirty="0"/>
              <a:t> </a:t>
            </a:r>
            <a:r>
              <a:rPr lang="ru-RU" dirty="0" err="1"/>
              <a:t>жараёнини</a:t>
            </a:r>
            <a:r>
              <a:rPr lang="ru-RU" dirty="0"/>
              <a:t> </a:t>
            </a:r>
            <a:r>
              <a:rPr lang="ru-RU" dirty="0" err="1"/>
              <a:t>доимий</a:t>
            </a:r>
            <a:r>
              <a:rPr lang="ru-RU" dirty="0"/>
              <a:t> </a:t>
            </a:r>
            <a:r>
              <a:rPr lang="ru-RU" dirty="0" err="1"/>
              <a:t>темпини</a:t>
            </a:r>
            <a:r>
              <a:rPr lang="ru-RU" dirty="0"/>
              <a:t> </a:t>
            </a:r>
            <a:r>
              <a:rPr lang="ru-RU" dirty="0" err="1"/>
              <a:t>қўллаб</a:t>
            </a:r>
            <a:r>
              <a:rPr lang="ru-RU" dirty="0"/>
              <a:t> </a:t>
            </a:r>
            <a:r>
              <a:rPr lang="ru-RU" dirty="0" err="1"/>
              <a:t>қувватлаш</a:t>
            </a:r>
            <a:r>
              <a:rPr lang="ru-RU" dirty="0"/>
              <a:t> </a:t>
            </a:r>
            <a:r>
              <a:rPr lang="ru-RU" dirty="0" err="1"/>
              <a:t>имконига</a:t>
            </a:r>
            <a:r>
              <a:rPr lang="ru-RU" dirty="0"/>
              <a:t> </a:t>
            </a:r>
            <a:r>
              <a:rPr lang="ru-RU" dirty="0" err="1"/>
              <a:t>эга</a:t>
            </a:r>
            <a:r>
              <a:rPr lang="ru-RU" dirty="0"/>
              <a:t> </a:t>
            </a:r>
            <a:r>
              <a:rPr lang="ru-RU" dirty="0" err="1"/>
              <a:t>бўлишлари</a:t>
            </a:r>
            <a:r>
              <a:rPr lang="ru-RU" dirty="0"/>
              <a:t> </a:t>
            </a:r>
            <a:r>
              <a:rPr lang="ru-RU" dirty="0" err="1"/>
              <a:t>керак</a:t>
            </a:r>
            <a:r>
              <a:rPr lang="ru-RU" dirty="0"/>
              <a:t>;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ru-RU" dirty="0"/>
              <a:t>Техник </a:t>
            </a:r>
            <a:r>
              <a:rPr lang="ru-RU" dirty="0" err="1"/>
              <a:t>усталик</a:t>
            </a:r>
            <a:r>
              <a:rPr lang="ru-RU" dirty="0"/>
              <a:t> </a:t>
            </a:r>
            <a:r>
              <a:rPr lang="ru-RU" dirty="0" err="1"/>
              <a:t>ва</a:t>
            </a:r>
            <a:r>
              <a:rPr lang="ru-RU" dirty="0"/>
              <a:t> </a:t>
            </a:r>
            <a:r>
              <a:rPr lang="ru-RU" dirty="0" err="1"/>
              <a:t>қулай</a:t>
            </a:r>
            <a:r>
              <a:rPr lang="ru-RU" dirty="0"/>
              <a:t> </a:t>
            </a:r>
            <a:r>
              <a:rPr lang="ru-RU" dirty="0" err="1"/>
              <a:t>дизайнни</a:t>
            </a:r>
            <a:r>
              <a:rPr lang="ru-RU" dirty="0"/>
              <a:t> </a:t>
            </a:r>
            <a:r>
              <a:rPr lang="ru-RU" dirty="0" err="1"/>
              <a:t>яхшилаш</a:t>
            </a:r>
            <a:r>
              <a:rPr lang="ru-RU" dirty="0"/>
              <a:t>;</a:t>
            </a:r>
          </a:p>
          <a:p>
            <a:pPr>
              <a:buNone/>
            </a:pPr>
            <a:endParaRPr lang="ru-RU" dirty="0"/>
          </a:p>
          <a:p>
            <a:pPr>
              <a:buNone/>
            </a:pPr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</a:t>
            </a:r>
            <a:r>
              <a:rPr lang="uz-Cyrl-UZ" dirty="0"/>
              <a:t> қоидалари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785786" y="1857364"/>
            <a:ext cx="7358114" cy="3357586"/>
          </a:xfrm>
        </p:spPr>
        <p:txBody>
          <a:bodyPr/>
          <a:lstStyle/>
          <a:p>
            <a:pPr marL="457200" indent="-457200">
              <a:buFont typeface="+mj-lt"/>
              <a:buAutoNum type="arabicPeriod" startAt="10"/>
            </a:pPr>
            <a:r>
              <a:rPr lang="ru-RU" dirty="0" err="1"/>
              <a:t>Оддийлик</a:t>
            </a:r>
            <a:r>
              <a:rPr lang="ru-RU" dirty="0"/>
              <a:t> </a:t>
            </a:r>
            <a:r>
              <a:rPr lang="ru-RU" dirty="0" err="1"/>
              <a:t>ва</a:t>
            </a:r>
            <a:r>
              <a:rPr lang="ru-RU" dirty="0"/>
              <a:t> </a:t>
            </a:r>
            <a:r>
              <a:rPr lang="ru-RU" dirty="0" err="1"/>
              <a:t>санъат</a:t>
            </a:r>
            <a:r>
              <a:rPr lang="ru-RU" dirty="0"/>
              <a:t> </a:t>
            </a:r>
            <a:r>
              <a:rPr lang="ru-RU" dirty="0" err="1"/>
              <a:t>билан</a:t>
            </a:r>
            <a:r>
              <a:rPr lang="ru-RU" dirty="0"/>
              <a:t> </a:t>
            </a:r>
            <a:r>
              <a:rPr lang="ru-RU" dirty="0" err="1"/>
              <a:t>ортиқча</a:t>
            </a:r>
            <a:r>
              <a:rPr lang="ru-RU" dirty="0"/>
              <a:t> </a:t>
            </a:r>
            <a:r>
              <a:rPr lang="ru-RU" dirty="0" err="1"/>
              <a:t>ишни</a:t>
            </a:r>
            <a:r>
              <a:rPr lang="ru-RU" dirty="0"/>
              <a:t> </a:t>
            </a:r>
            <a:r>
              <a:rPr lang="ru-RU" dirty="0" err="1"/>
              <a:t>қилмаслик</a:t>
            </a:r>
            <a:r>
              <a:rPr lang="ru-RU" dirty="0"/>
              <a:t>;</a:t>
            </a:r>
          </a:p>
          <a:p>
            <a:pPr marL="457200" indent="-457200">
              <a:buFont typeface="+mj-lt"/>
              <a:buAutoNum type="arabicPeriod" startAt="10"/>
            </a:pPr>
            <a:r>
              <a:rPr lang="ru-RU" dirty="0" err="1"/>
              <a:t>Ўз-ўзини</a:t>
            </a:r>
            <a:r>
              <a:rPr lang="ru-RU" dirty="0"/>
              <a:t> </a:t>
            </a:r>
            <a:r>
              <a:rPr lang="ru-RU" dirty="0" err="1"/>
              <a:t>ташкиллаштирувчи</a:t>
            </a:r>
            <a:r>
              <a:rPr lang="ru-RU" dirty="0"/>
              <a:t> </a:t>
            </a:r>
            <a:r>
              <a:rPr lang="ru-RU" dirty="0" err="1"/>
              <a:t>жамоа</a:t>
            </a:r>
            <a:r>
              <a:rPr lang="ru-RU" dirty="0"/>
              <a:t>;</a:t>
            </a:r>
          </a:p>
          <a:p>
            <a:pPr marL="457200" indent="-457200">
              <a:buFont typeface="+mj-lt"/>
              <a:buAutoNum type="arabicPeriod" startAt="10"/>
            </a:pPr>
            <a:r>
              <a:rPr lang="ru-RU" dirty="0" err="1"/>
              <a:t>Ўзгарувчан</a:t>
            </a:r>
            <a:r>
              <a:rPr lang="ru-RU" dirty="0"/>
              <a:t> </a:t>
            </a:r>
            <a:r>
              <a:rPr lang="ru-RU" dirty="0" err="1"/>
              <a:t>ҳолатга</a:t>
            </a:r>
            <a:r>
              <a:rPr lang="ru-RU" dirty="0"/>
              <a:t> тез </a:t>
            </a:r>
            <a:r>
              <a:rPr lang="ru-RU" dirty="0" err="1"/>
              <a:t>мослашиш</a:t>
            </a:r>
            <a:r>
              <a:rPr lang="ru-RU" dirty="0"/>
              <a:t>;</a:t>
            </a:r>
          </a:p>
          <a:p>
            <a:pPr>
              <a:buNone/>
            </a:pPr>
            <a:endParaRPr lang="ru-RU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Буюртмачига</a:t>
            </a:r>
            <a:r>
              <a:rPr lang="ru-RU" dirty="0"/>
              <a:t> </a:t>
            </a:r>
            <a:r>
              <a:rPr lang="en-US" dirty="0"/>
              <a:t>Agile</a:t>
            </a:r>
            <a:r>
              <a:rPr lang="uz-Cyrl-UZ" dirty="0"/>
              <a:t> нима учун керак</a:t>
            </a:r>
            <a:r>
              <a:rPr lang="en-US" dirty="0"/>
              <a:t>?	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err="1"/>
              <a:t>Мунтазам</a:t>
            </a:r>
            <a:r>
              <a:rPr lang="ru-RU" dirty="0"/>
              <a:t> </a:t>
            </a:r>
            <a:r>
              <a:rPr lang="ru-RU" dirty="0" err="1"/>
              <a:t>равишда</a:t>
            </a:r>
            <a:r>
              <a:rPr lang="ru-RU" dirty="0"/>
              <a:t> ДТ </a:t>
            </a:r>
            <a:r>
              <a:rPr lang="ru-RU" dirty="0" err="1"/>
              <a:t>нинг</a:t>
            </a:r>
            <a:r>
              <a:rPr lang="ru-RU" dirty="0"/>
              <a:t> </a:t>
            </a:r>
            <a:r>
              <a:rPr lang="ru-RU" dirty="0" err="1"/>
              <a:t>янги</a:t>
            </a:r>
            <a:r>
              <a:rPr lang="ru-RU" dirty="0"/>
              <a:t> </a:t>
            </a:r>
            <a:r>
              <a:rPr lang="ru-RU" dirty="0" err="1"/>
              <a:t>талқинини</a:t>
            </a:r>
            <a:r>
              <a:rPr lang="ru-RU" dirty="0"/>
              <a:t> </a:t>
            </a:r>
            <a:r>
              <a:rPr lang="ru-RU" dirty="0" err="1"/>
              <a:t>олиб</a:t>
            </a:r>
            <a:r>
              <a:rPr lang="ru-RU" dirty="0"/>
              <a:t> </a:t>
            </a:r>
            <a:r>
              <a:rPr lang="ru-RU" dirty="0" err="1"/>
              <a:t>туриш</a:t>
            </a:r>
            <a:r>
              <a:rPr lang="ru-RU" dirty="0"/>
              <a:t>;</a:t>
            </a:r>
          </a:p>
          <a:p>
            <a:r>
              <a:rPr lang="ru-RU" dirty="0" err="1"/>
              <a:t>Талабларни</a:t>
            </a:r>
            <a:r>
              <a:rPr lang="ru-RU" dirty="0"/>
              <a:t> </a:t>
            </a:r>
            <a:r>
              <a:rPr lang="ru-RU" dirty="0" err="1"/>
              <a:t>ўзгартириш</a:t>
            </a:r>
            <a:r>
              <a:rPr lang="ru-RU" dirty="0"/>
              <a:t> </a:t>
            </a:r>
            <a:r>
              <a:rPr lang="ru-RU" dirty="0" err="1"/>
              <a:t>имкониятига</a:t>
            </a:r>
            <a:r>
              <a:rPr lang="ru-RU" dirty="0"/>
              <a:t> </a:t>
            </a:r>
            <a:r>
              <a:rPr lang="ru-RU" dirty="0" err="1"/>
              <a:t>эга</a:t>
            </a:r>
            <a:r>
              <a:rPr lang="ru-RU" dirty="0"/>
              <a:t> </a:t>
            </a:r>
            <a:r>
              <a:rPr lang="ru-RU" dirty="0" err="1"/>
              <a:t>бўлиш</a:t>
            </a:r>
            <a:r>
              <a:rPr lang="ru-RU" dirty="0"/>
              <a:t>;</a:t>
            </a:r>
          </a:p>
          <a:p>
            <a:r>
              <a:rPr lang="ru-RU" dirty="0" err="1"/>
              <a:t>Жамоа</a:t>
            </a:r>
            <a:r>
              <a:rPr lang="ru-RU" dirty="0"/>
              <a:t> </a:t>
            </a:r>
            <a:r>
              <a:rPr lang="ru-RU" dirty="0" err="1"/>
              <a:t>билан</a:t>
            </a:r>
            <a:r>
              <a:rPr lang="ru-RU" dirty="0"/>
              <a:t> </a:t>
            </a:r>
            <a:r>
              <a:rPr lang="ru-RU" dirty="0" err="1"/>
              <a:t>доимий</a:t>
            </a:r>
            <a:r>
              <a:rPr lang="ru-RU" dirty="0"/>
              <a:t> </a:t>
            </a:r>
            <a:r>
              <a:rPr lang="ru-RU" dirty="0" err="1"/>
              <a:t>мулоқатлашиш</a:t>
            </a:r>
            <a:r>
              <a:rPr lang="ru-RU" dirty="0"/>
              <a:t>, </a:t>
            </a:r>
            <a:r>
              <a:rPr lang="ru-RU" dirty="0" err="1"/>
              <a:t>энг</a:t>
            </a:r>
            <a:r>
              <a:rPr lang="ru-RU" dirty="0"/>
              <a:t> </a:t>
            </a:r>
            <a:r>
              <a:rPr lang="ru-RU" dirty="0" err="1"/>
              <a:t>яхши</a:t>
            </a:r>
            <a:r>
              <a:rPr lang="ru-RU" dirty="0"/>
              <a:t> </a:t>
            </a:r>
            <a:r>
              <a:rPr lang="ru-RU" dirty="0" err="1"/>
              <a:t>боғланиш</a:t>
            </a:r>
            <a:r>
              <a:rPr lang="ru-RU" dirty="0"/>
              <a:t>;</a:t>
            </a:r>
          </a:p>
          <a:p>
            <a:r>
              <a:rPr lang="ru-RU" dirty="0" err="1"/>
              <a:t>Доимий</a:t>
            </a:r>
            <a:r>
              <a:rPr lang="ru-RU" dirty="0"/>
              <a:t> </a:t>
            </a:r>
            <a:r>
              <a:rPr lang="ru-RU" dirty="0" err="1"/>
              <a:t>бир</a:t>
            </a:r>
            <a:r>
              <a:rPr lang="ru-RU" dirty="0"/>
              <a:t> </a:t>
            </a:r>
            <a:r>
              <a:rPr lang="ru-RU" dirty="0" err="1"/>
              <a:t>маромлик</a:t>
            </a:r>
            <a:r>
              <a:rPr lang="ru-RU" dirty="0"/>
              <a:t> </a:t>
            </a:r>
            <a:r>
              <a:rPr lang="ru-RU" dirty="0" err="1"/>
              <a:t>чексиз</a:t>
            </a:r>
            <a:r>
              <a:rPr lang="ru-RU" dirty="0"/>
              <a:t>;</a:t>
            </a:r>
          </a:p>
          <a:p>
            <a:r>
              <a:rPr lang="ru-RU" dirty="0" err="1"/>
              <a:t>Лойиҳада</a:t>
            </a:r>
            <a:r>
              <a:rPr lang="ru-RU" dirty="0"/>
              <a:t> код </a:t>
            </a:r>
            <a:r>
              <a:rPr lang="ru-RU" dirty="0" err="1"/>
              <a:t>юқори</a:t>
            </a:r>
            <a:r>
              <a:rPr lang="ru-RU" dirty="0"/>
              <a:t> </a:t>
            </a:r>
            <a:r>
              <a:rPr lang="ru-RU" dirty="0" err="1"/>
              <a:t>даражада</a:t>
            </a:r>
            <a:endParaRPr lang="ru-RU" dirty="0"/>
          </a:p>
          <a:p>
            <a:r>
              <a:rPr lang="ru-RU" dirty="0" err="1"/>
              <a:t>Ортиқча</a:t>
            </a:r>
            <a:r>
              <a:rPr lang="ru-RU" dirty="0"/>
              <a:t> </a:t>
            </a:r>
            <a:r>
              <a:rPr lang="ru-RU" dirty="0" err="1"/>
              <a:t>ишларни</a:t>
            </a:r>
            <a:r>
              <a:rPr lang="ru-RU" dirty="0"/>
              <a:t> </a:t>
            </a:r>
            <a:r>
              <a:rPr lang="ru-RU" dirty="0" err="1"/>
              <a:t>минималлаштириш</a:t>
            </a:r>
            <a:r>
              <a:rPr lang="ru-RU" dirty="0"/>
              <a:t> </a:t>
            </a:r>
          </a:p>
          <a:p>
            <a:r>
              <a:rPr lang="ru-RU" dirty="0" err="1"/>
              <a:t>Лойиҳа</a:t>
            </a:r>
            <a:r>
              <a:rPr lang="ru-RU" dirty="0"/>
              <a:t> </a:t>
            </a:r>
            <a:r>
              <a:rPr lang="ru-RU" dirty="0" err="1"/>
              <a:t>сатрларини</a:t>
            </a:r>
            <a:r>
              <a:rPr lang="ru-RU" dirty="0"/>
              <a:t> </a:t>
            </a:r>
            <a:r>
              <a:rPr lang="ru-RU" dirty="0" err="1"/>
              <a:t>мослаштириш</a:t>
            </a:r>
            <a:endParaRPr lang="ru-RU" dirty="0"/>
          </a:p>
          <a:p>
            <a:r>
              <a:rPr lang="ru-RU" dirty="0" err="1"/>
              <a:t>Вақтинчалик</a:t>
            </a:r>
            <a:r>
              <a:rPr lang="ru-RU" dirty="0"/>
              <a:t> </a:t>
            </a:r>
            <a:r>
              <a:rPr lang="ru-RU" dirty="0" err="1"/>
              <a:t>ва</a:t>
            </a:r>
            <a:r>
              <a:rPr lang="ru-RU" dirty="0"/>
              <a:t> </a:t>
            </a:r>
            <a:r>
              <a:rPr lang="ru-RU" dirty="0" err="1"/>
              <a:t>молиявий</a:t>
            </a:r>
            <a:r>
              <a:rPr lang="ru-RU" dirty="0"/>
              <a:t> </a:t>
            </a:r>
            <a:r>
              <a:rPr lang="ru-RU" dirty="0" err="1"/>
              <a:t>таваккалчиликларни</a:t>
            </a:r>
            <a:r>
              <a:rPr lang="ru-RU" dirty="0"/>
              <a:t> </a:t>
            </a:r>
            <a:r>
              <a:rPr lang="ru-RU" dirty="0" err="1"/>
              <a:t>суғурталаш</a:t>
            </a:r>
            <a:endParaRPr lang="ru-RU" dirty="0"/>
          </a:p>
          <a:p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4282" y="6353175"/>
            <a:ext cx="1485900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Эркер">
  <a:themeElements>
    <a:clrScheme name="Эркер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Эркер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Эркер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855</TotalTime>
  <Words>626</Words>
  <Application>Microsoft Office PowerPoint</Application>
  <PresentationFormat>Экран (4:3)</PresentationFormat>
  <Paragraphs>131</Paragraphs>
  <Slides>24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8" baseType="lpstr">
      <vt:lpstr>Century Schoolbook</vt:lpstr>
      <vt:lpstr>Wingdings</vt:lpstr>
      <vt:lpstr>Wingdings 2</vt:lpstr>
      <vt:lpstr>Эркер</vt:lpstr>
      <vt:lpstr>Дастурий таъминот яратишда Agile/Scrum услублари</vt:lpstr>
      <vt:lpstr>Дастурлашда услубиётлар - </vt:lpstr>
      <vt:lpstr>Agile</vt:lpstr>
      <vt:lpstr>Agile – яратишнинг эгилувчан услубиёти оиласидан</vt:lpstr>
      <vt:lpstr>Agile нинг қадрли томонлари: </vt:lpstr>
      <vt:lpstr>Agile қоидалари</vt:lpstr>
      <vt:lpstr>Agile қоидалари</vt:lpstr>
      <vt:lpstr>Agile қоидалари</vt:lpstr>
      <vt:lpstr>Буюртмачига Agile нима учун керак? </vt:lpstr>
      <vt:lpstr>Жамоа учун Agile нима учун керак?</vt:lpstr>
      <vt:lpstr>Scrum</vt:lpstr>
      <vt:lpstr>Классик Scrum қуйидаги ташкил этувчиларга эга: </vt:lpstr>
      <vt:lpstr>Роллар: </vt:lpstr>
      <vt:lpstr>Артефактлар:</vt:lpstr>
      <vt:lpstr>Жараёнлар</vt:lpstr>
      <vt:lpstr>Спринт қуйидагилар асосида тахланади:</vt:lpstr>
      <vt:lpstr>Режалаштириш митинги (Спринтни режалаштириш) </vt:lpstr>
      <vt:lpstr>Кунлик Scrum (Scrum митинг, Stand Up)</vt:lpstr>
      <vt:lpstr>SRUM доска</vt:lpstr>
      <vt:lpstr>Демо митинг  (Спринт шарҳи)</vt:lpstr>
      <vt:lpstr>Ўтмишга қаратилган митинг</vt:lpstr>
      <vt:lpstr>Презентация PowerPoint</vt:lpstr>
      <vt:lpstr>Экстремал (юқори даражада) дастурлаш </vt:lpstr>
      <vt:lpstr>Эътиборларингиз учун раҳмат!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Agile/Scrum методологии разработки программного обеспечения</dc:title>
  <dc:creator>Anastasiya</dc:creator>
  <cp:lastModifiedBy>Faxriddin</cp:lastModifiedBy>
  <cp:revision>101</cp:revision>
  <dcterms:created xsi:type="dcterms:W3CDTF">2013-03-21T19:48:30Z</dcterms:created>
  <dcterms:modified xsi:type="dcterms:W3CDTF">2016-02-26T04:21:41Z</dcterms:modified>
</cp:coreProperties>
</file>

<file path=docProps/thumbnail.jpeg>
</file>